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17"/>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Lst>
  <p:sldSz cx="12192000" cy="6858000"/>
  <p:notesSz cx="6950075" cy="92360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360">
          <p15:clr>
            <a:srgbClr val="A4A3A4"/>
          </p15:clr>
        </p15:guide>
        <p15:guide id="2" pos="456">
          <p15:clr>
            <a:srgbClr val="A4A3A4"/>
          </p15:clr>
        </p15:guide>
        <p15:guide id="3" orient="horz" pos="1080">
          <p15:clr>
            <a:srgbClr val="A4A3A4"/>
          </p15:clr>
        </p15:guide>
        <p15:guide id="4" orient="horz" pos="1464">
          <p15:clr>
            <a:srgbClr val="A4A3A4"/>
          </p15:clr>
        </p15:guide>
        <p15:guide id="5" orient="horz" pos="1848">
          <p15:clr>
            <a:srgbClr val="A4A3A4"/>
          </p15:clr>
        </p15:guide>
        <p15:guide id="6" pos="3576">
          <p15:clr>
            <a:srgbClr val="A4A3A4"/>
          </p15:clr>
        </p15:guide>
        <p15:guide id="7" pos="708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0" roundtripDataSignature="AMtx7mgNnxGEm9fUs4gsxK30/OA8P/9nm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187602-05C3-483A-A885-C8DF70377D59}" v="6" dt="2024-10-16T18:17:05.027"/>
  </p1510:revLst>
</p1510:revInfo>
</file>

<file path=ppt/tableStyles.xml><?xml version="1.0" encoding="utf-8"?>
<a:tblStyleLst xmlns:a="http://schemas.openxmlformats.org/drawingml/2006/main" def="{6281CE15-7FDB-43C5-8ED5-AAC1AB45A511}">
  <a:tblStyle styleId="{6281CE15-7FDB-43C5-8ED5-AAC1AB45A511}" styleName="Table_0">
    <a:wholeTbl>
      <a:tcTxStyle b="off" i="off">
        <a:font>
          <a:latin typeface="Arial"/>
          <a:ea typeface="Arial"/>
          <a:cs typeface="Arial"/>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1" d="100"/>
          <a:sy n="121" d="100"/>
        </p:scale>
        <p:origin x="156" y="102"/>
      </p:cViewPr>
      <p:guideLst>
        <p:guide pos="360"/>
        <p:guide pos="456"/>
        <p:guide orient="horz" pos="1080"/>
        <p:guide orient="horz" pos="1464"/>
        <p:guide orient="horz" pos="1848"/>
        <p:guide pos="3576"/>
        <p:guide pos="70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26" Type="http://schemas.microsoft.com/office/2015/10/relationships/revisionInfo" Target="revisionInfo.xml"/><Relationship Id="rId3" Type="http://schemas.openxmlformats.org/officeDocument/2006/relationships/slideMaster" Target="slideMasters/slideMaster1.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3.xml"/><Relationship Id="rId20" Type="http://customschemas.google.com/relationships/presentationmetadata" Target="metadata"/><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alerie Green" userId="669425b8-8356-45c4-b353-4b40add5b9bb" providerId="ADAL" clId="{83187602-05C3-483A-A885-C8DF70377D59}"/>
    <pc:docChg chg="undo custSel modSld">
      <pc:chgData name="Valerie Green" userId="669425b8-8356-45c4-b353-4b40add5b9bb" providerId="ADAL" clId="{83187602-05C3-483A-A885-C8DF70377D59}" dt="2024-10-16T21:05:57.595" v="503" actId="20577"/>
      <pc:docMkLst>
        <pc:docMk/>
      </pc:docMkLst>
      <pc:sldChg chg="addSp delSp modSp mod">
        <pc:chgData name="Valerie Green" userId="669425b8-8356-45c4-b353-4b40add5b9bb" providerId="ADAL" clId="{83187602-05C3-483A-A885-C8DF70377D59}" dt="2024-10-16T21:01:36.646" v="440" actId="20577"/>
        <pc:sldMkLst>
          <pc:docMk/>
          <pc:sldMk cId="0" sldId="256"/>
        </pc:sldMkLst>
        <pc:spChg chg="mod">
          <ac:chgData name="Valerie Green" userId="669425b8-8356-45c4-b353-4b40add5b9bb" providerId="ADAL" clId="{83187602-05C3-483A-A885-C8DF70377D59}" dt="2024-10-16T21:01:36.646" v="440" actId="20577"/>
          <ac:spMkLst>
            <pc:docMk/>
            <pc:sldMk cId="0" sldId="256"/>
            <ac:spMk id="86" creationId="{00000000-0000-0000-0000-000000000000}"/>
          </ac:spMkLst>
        </pc:spChg>
        <pc:grpChg chg="del">
          <ac:chgData name="Valerie Green" userId="669425b8-8356-45c4-b353-4b40add5b9bb" providerId="ADAL" clId="{83187602-05C3-483A-A885-C8DF70377D59}" dt="2024-10-16T17:10:41.574" v="5" actId="478"/>
          <ac:grpSpMkLst>
            <pc:docMk/>
            <pc:sldMk cId="0" sldId="256"/>
            <ac:grpSpMk id="87" creationId="{00000000-0000-0000-0000-000000000000}"/>
          </ac:grpSpMkLst>
        </pc:grpChg>
        <pc:picChg chg="add mod">
          <ac:chgData name="Valerie Green" userId="669425b8-8356-45c4-b353-4b40add5b9bb" providerId="ADAL" clId="{83187602-05C3-483A-A885-C8DF70377D59}" dt="2024-10-16T18:24:07.566" v="315" actId="1035"/>
          <ac:picMkLst>
            <pc:docMk/>
            <pc:sldMk cId="0" sldId="256"/>
            <ac:picMk id="5" creationId="{93B918C6-A7D8-8FDD-56D2-1654B5959C14}"/>
          </ac:picMkLst>
        </pc:picChg>
      </pc:sldChg>
      <pc:sldChg chg="modSp mod">
        <pc:chgData name="Valerie Green" userId="669425b8-8356-45c4-b353-4b40add5b9bb" providerId="ADAL" clId="{83187602-05C3-483A-A885-C8DF70377D59}" dt="2024-10-16T21:02:07.652" v="441" actId="20577"/>
        <pc:sldMkLst>
          <pc:docMk/>
          <pc:sldMk cId="0" sldId="257"/>
        </pc:sldMkLst>
        <pc:spChg chg="mod">
          <ac:chgData name="Valerie Green" userId="669425b8-8356-45c4-b353-4b40add5b9bb" providerId="ADAL" clId="{83187602-05C3-483A-A885-C8DF70377D59}" dt="2024-10-16T18:19:41.856" v="303" actId="122"/>
          <ac:spMkLst>
            <pc:docMk/>
            <pc:sldMk cId="0" sldId="257"/>
            <ac:spMk id="98" creationId="{00000000-0000-0000-0000-000000000000}"/>
          </ac:spMkLst>
        </pc:spChg>
        <pc:spChg chg="mod">
          <ac:chgData name="Valerie Green" userId="669425b8-8356-45c4-b353-4b40add5b9bb" providerId="ADAL" clId="{83187602-05C3-483A-A885-C8DF70377D59}" dt="2024-10-16T21:02:07.652" v="441" actId="20577"/>
          <ac:spMkLst>
            <pc:docMk/>
            <pc:sldMk cId="0" sldId="257"/>
            <ac:spMk id="101" creationId="{00000000-0000-0000-0000-000000000000}"/>
          </ac:spMkLst>
        </pc:spChg>
      </pc:sldChg>
      <pc:sldChg chg="modSp mod">
        <pc:chgData name="Valerie Green" userId="669425b8-8356-45c4-b353-4b40add5b9bb" providerId="ADAL" clId="{83187602-05C3-483A-A885-C8DF70377D59}" dt="2024-10-16T18:18:57.940" v="301" actId="20577"/>
        <pc:sldMkLst>
          <pc:docMk/>
          <pc:sldMk cId="0" sldId="260"/>
        </pc:sldMkLst>
        <pc:spChg chg="mod">
          <ac:chgData name="Valerie Green" userId="669425b8-8356-45c4-b353-4b40add5b9bb" providerId="ADAL" clId="{83187602-05C3-483A-A885-C8DF70377D59}" dt="2024-10-16T18:18:57.940" v="301" actId="20577"/>
          <ac:spMkLst>
            <pc:docMk/>
            <pc:sldMk cId="0" sldId="260"/>
            <ac:spMk id="128" creationId="{00000000-0000-0000-0000-000000000000}"/>
          </ac:spMkLst>
        </pc:spChg>
      </pc:sldChg>
      <pc:sldChg chg="modSp mod">
        <pc:chgData name="Valerie Green" userId="669425b8-8356-45c4-b353-4b40add5b9bb" providerId="ADAL" clId="{83187602-05C3-483A-A885-C8DF70377D59}" dt="2024-10-16T20:59:52.182" v="401" actId="20577"/>
        <pc:sldMkLst>
          <pc:docMk/>
          <pc:sldMk cId="0" sldId="261"/>
        </pc:sldMkLst>
        <pc:spChg chg="mod">
          <ac:chgData name="Valerie Green" userId="669425b8-8356-45c4-b353-4b40add5b9bb" providerId="ADAL" clId="{83187602-05C3-483A-A885-C8DF70377D59}" dt="2024-10-16T17:16:39.752" v="154" actId="20577"/>
          <ac:spMkLst>
            <pc:docMk/>
            <pc:sldMk cId="0" sldId="261"/>
            <ac:spMk id="142" creationId="{00000000-0000-0000-0000-000000000000}"/>
          </ac:spMkLst>
        </pc:spChg>
        <pc:grpChg chg="mod">
          <ac:chgData name="Valerie Green" userId="669425b8-8356-45c4-b353-4b40add5b9bb" providerId="ADAL" clId="{83187602-05C3-483A-A885-C8DF70377D59}" dt="2024-10-16T17:16:30.136" v="141" actId="14100"/>
          <ac:grpSpMkLst>
            <pc:docMk/>
            <pc:sldMk cId="0" sldId="261"/>
            <ac:grpSpMk id="141" creationId="{00000000-0000-0000-0000-000000000000}"/>
          </ac:grpSpMkLst>
        </pc:grpChg>
        <pc:graphicFrameChg chg="mod modGraphic">
          <ac:chgData name="Valerie Green" userId="669425b8-8356-45c4-b353-4b40add5b9bb" providerId="ADAL" clId="{83187602-05C3-483A-A885-C8DF70377D59}" dt="2024-10-16T20:59:52.182" v="401" actId="20577"/>
          <ac:graphicFrameMkLst>
            <pc:docMk/>
            <pc:sldMk cId="0" sldId="261"/>
            <ac:graphicFrameMk id="149" creationId="{00000000-0000-0000-0000-000000000000}"/>
          </ac:graphicFrameMkLst>
        </pc:graphicFrameChg>
      </pc:sldChg>
      <pc:sldChg chg="modSp mod">
        <pc:chgData name="Valerie Green" userId="669425b8-8356-45c4-b353-4b40add5b9bb" providerId="ADAL" clId="{83187602-05C3-483A-A885-C8DF70377D59}" dt="2024-10-16T21:03:16.846" v="444" actId="20577"/>
        <pc:sldMkLst>
          <pc:docMk/>
          <pc:sldMk cId="0" sldId="263"/>
        </pc:sldMkLst>
        <pc:spChg chg="mod">
          <ac:chgData name="Valerie Green" userId="669425b8-8356-45c4-b353-4b40add5b9bb" providerId="ADAL" clId="{83187602-05C3-483A-A885-C8DF70377D59}" dt="2024-10-16T21:03:16.846" v="444" actId="20577"/>
          <ac:spMkLst>
            <pc:docMk/>
            <pc:sldMk cId="0" sldId="263"/>
            <ac:spMk id="187" creationId="{00000000-0000-0000-0000-000000000000}"/>
          </ac:spMkLst>
        </pc:spChg>
      </pc:sldChg>
      <pc:sldChg chg="modSp mod">
        <pc:chgData name="Valerie Green" userId="669425b8-8356-45c4-b353-4b40add5b9bb" providerId="ADAL" clId="{83187602-05C3-483A-A885-C8DF70377D59}" dt="2024-10-16T21:05:57.595" v="503" actId="20577"/>
        <pc:sldMkLst>
          <pc:docMk/>
          <pc:sldMk cId="0" sldId="265"/>
        </pc:sldMkLst>
        <pc:graphicFrameChg chg="modGraphic">
          <ac:chgData name="Valerie Green" userId="669425b8-8356-45c4-b353-4b40add5b9bb" providerId="ADAL" clId="{83187602-05C3-483A-A885-C8DF70377D59}" dt="2024-10-16T21:05:57.595" v="503" actId="20577"/>
          <ac:graphicFrameMkLst>
            <pc:docMk/>
            <pc:sldMk cId="0" sldId="265"/>
            <ac:graphicFrameMk id="217" creationId="{00000000-0000-0000-0000-000000000000}"/>
          </ac:graphicFrameMkLst>
        </pc:graphicFrameChg>
      </pc:sldChg>
      <pc:sldChg chg="addSp modSp mod">
        <pc:chgData name="Valerie Green" userId="669425b8-8356-45c4-b353-4b40add5b9bb" providerId="ADAL" clId="{83187602-05C3-483A-A885-C8DF70377D59}" dt="2024-10-16T18:17:53.648" v="287" actId="123"/>
        <pc:sldMkLst>
          <pc:docMk/>
          <pc:sldMk cId="0" sldId="267"/>
        </pc:sldMkLst>
        <pc:spChg chg="mod">
          <ac:chgData name="Valerie Green" userId="669425b8-8356-45c4-b353-4b40add5b9bb" providerId="ADAL" clId="{83187602-05C3-483A-A885-C8DF70377D59}" dt="2024-10-16T18:17:53.648" v="287" actId="123"/>
          <ac:spMkLst>
            <pc:docMk/>
            <pc:sldMk cId="0" sldId="267"/>
            <ac:spMk id="232" creationId="{00000000-0000-0000-0000-000000000000}"/>
          </ac:spMkLst>
        </pc:spChg>
        <pc:picChg chg="add mod">
          <ac:chgData name="Valerie Green" userId="669425b8-8356-45c4-b353-4b40add5b9bb" providerId="ADAL" clId="{83187602-05C3-483A-A885-C8DF70377D59}" dt="2024-10-16T18:17:16.247" v="284" actId="1076"/>
          <ac:picMkLst>
            <pc:docMk/>
            <pc:sldMk cId="0" sldId="267"/>
            <ac:picMk id="3" creationId="{383B34FA-3649-4642-68AA-6E56CCE5D47D}"/>
          </ac:picMkLst>
        </pc:picChg>
      </pc:sldChg>
      <pc:sldChg chg="addSp delSp modSp mod">
        <pc:chgData name="Valerie Green" userId="669425b8-8356-45c4-b353-4b40add5b9bb" providerId="ADAL" clId="{83187602-05C3-483A-A885-C8DF70377D59}" dt="2024-10-16T17:22:13.590" v="271" actId="1076"/>
        <pc:sldMkLst>
          <pc:docMk/>
          <pc:sldMk cId="0" sldId="268"/>
        </pc:sldMkLst>
        <pc:spChg chg="mod">
          <ac:chgData name="Valerie Green" userId="669425b8-8356-45c4-b353-4b40add5b9bb" providerId="ADAL" clId="{83187602-05C3-483A-A885-C8DF70377D59}" dt="2024-10-16T17:21:18.231" v="259" actId="20577"/>
          <ac:spMkLst>
            <pc:docMk/>
            <pc:sldMk cId="0" sldId="268"/>
            <ac:spMk id="237" creationId="{00000000-0000-0000-0000-000000000000}"/>
          </ac:spMkLst>
        </pc:spChg>
        <pc:spChg chg="del mod topLvl">
          <ac:chgData name="Valerie Green" userId="669425b8-8356-45c4-b353-4b40add5b9bb" providerId="ADAL" clId="{83187602-05C3-483A-A885-C8DF70377D59}" dt="2024-10-16T17:20:40.574" v="208" actId="478"/>
          <ac:spMkLst>
            <pc:docMk/>
            <pc:sldMk cId="0" sldId="268"/>
            <ac:spMk id="240" creationId="{00000000-0000-0000-0000-000000000000}"/>
          </ac:spMkLst>
        </pc:spChg>
        <pc:grpChg chg="del">
          <ac:chgData name="Valerie Green" userId="669425b8-8356-45c4-b353-4b40add5b9bb" providerId="ADAL" clId="{83187602-05C3-483A-A885-C8DF70377D59}" dt="2024-10-16T17:20:38.097" v="206" actId="478"/>
          <ac:grpSpMkLst>
            <pc:docMk/>
            <pc:sldMk cId="0" sldId="268"/>
            <ac:grpSpMk id="238" creationId="{00000000-0000-0000-0000-000000000000}"/>
          </ac:grpSpMkLst>
        </pc:grpChg>
        <pc:picChg chg="add del mod">
          <ac:chgData name="Valerie Green" userId="669425b8-8356-45c4-b353-4b40add5b9bb" providerId="ADAL" clId="{83187602-05C3-483A-A885-C8DF70377D59}" dt="2024-10-16T17:21:31.221" v="264" actId="478"/>
          <ac:picMkLst>
            <pc:docMk/>
            <pc:sldMk cId="0" sldId="268"/>
            <ac:picMk id="3" creationId="{04907AF6-0924-5FCA-ABF2-328D202304B4}"/>
          </ac:picMkLst>
        </pc:picChg>
        <pc:picChg chg="add mod">
          <ac:chgData name="Valerie Green" userId="669425b8-8356-45c4-b353-4b40add5b9bb" providerId="ADAL" clId="{83187602-05C3-483A-A885-C8DF70377D59}" dt="2024-10-16T17:22:13.590" v="271" actId="1076"/>
          <ac:picMkLst>
            <pc:docMk/>
            <pc:sldMk cId="0" sldId="268"/>
            <ac:picMk id="5" creationId="{BA79B99C-9F82-DF15-A5ED-5F55B84B3A9F}"/>
          </ac:picMkLst>
        </pc:picChg>
        <pc:picChg chg="del topLvl">
          <ac:chgData name="Valerie Green" userId="669425b8-8356-45c4-b353-4b40add5b9bb" providerId="ADAL" clId="{83187602-05C3-483A-A885-C8DF70377D59}" dt="2024-10-16T17:20:38.097" v="206" actId="478"/>
          <ac:picMkLst>
            <pc:docMk/>
            <pc:sldMk cId="0" sldId="268"/>
            <ac:picMk id="239"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96875"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926677" y="4387136"/>
            <a:ext cx="5096722" cy="4156234"/>
          </a:xfrm>
          <a:prstGeom prst="rect">
            <a:avLst/>
          </a:prstGeom>
          <a:noFill/>
          <a:ln>
            <a:noFill/>
          </a:ln>
        </p:spPr>
        <p:txBody>
          <a:bodyPr spcFirstLastPara="1" wrap="square" lIns="92475" tIns="46225" rIns="92475" bIns="46225" anchor="t" anchorCtr="0">
            <a:noAutofit/>
          </a:bodyPr>
          <a:lstStyle>
            <a:lvl1pPr marL="457200" marR="0" lvl="0" indent="-228600" algn="l" rtl="0">
              <a:spcBef>
                <a:spcPts val="0"/>
              </a:spcBef>
              <a:spcAft>
                <a:spcPts val="0"/>
              </a:spcAft>
              <a:buSzPts val="1400"/>
              <a:buNone/>
              <a:defRPr sz="1200" b="0" i="0" u="none" strike="noStrike" cap="none">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a:spLocks noGrp="1" noRot="1" noChangeAspect="1"/>
          </p:cNvSpPr>
          <p:nvPr>
            <p:ph type="sldImg" idx="2"/>
          </p:nvPr>
        </p:nvSpPr>
        <p:spPr>
          <a:xfrm>
            <a:off x="395288"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2" name="Google Shape;82;p1:notes"/>
          <p:cNvSpPr txBox="1">
            <a:spLocks noGrp="1"/>
          </p:cNvSpPr>
          <p:nvPr>
            <p:ph type="body" idx="1"/>
          </p:nvPr>
        </p:nvSpPr>
        <p:spPr>
          <a:xfrm>
            <a:off x="926677" y="4387136"/>
            <a:ext cx="5096722" cy="4156234"/>
          </a:xfrm>
          <a:prstGeom prst="rect">
            <a:avLst/>
          </a:prstGeom>
          <a:noFill/>
          <a:ln>
            <a:noFill/>
          </a:ln>
        </p:spPr>
        <p:txBody>
          <a:bodyPr spcFirstLastPara="1" wrap="square" lIns="92475" tIns="46225" rIns="92475" bIns="462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p10:notes"/>
          <p:cNvSpPr txBox="1">
            <a:spLocks noGrp="1"/>
          </p:cNvSpPr>
          <p:nvPr>
            <p:ph type="body" idx="1"/>
          </p:nvPr>
        </p:nvSpPr>
        <p:spPr>
          <a:xfrm>
            <a:off x="926677" y="4387136"/>
            <a:ext cx="5096722" cy="4156234"/>
          </a:xfrm>
          <a:prstGeom prst="rect">
            <a:avLst/>
          </a:prstGeom>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211" name="Google Shape;211;p10:notes"/>
          <p:cNvSpPr>
            <a:spLocks noGrp="1" noRot="1" noChangeAspect="1"/>
          </p:cNvSpPr>
          <p:nvPr>
            <p:ph type="sldImg" idx="2"/>
          </p:nvPr>
        </p:nvSpPr>
        <p:spPr>
          <a:xfrm>
            <a:off x="396875"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11:notes"/>
          <p:cNvSpPr txBox="1">
            <a:spLocks noGrp="1"/>
          </p:cNvSpPr>
          <p:nvPr>
            <p:ph type="body" idx="1"/>
          </p:nvPr>
        </p:nvSpPr>
        <p:spPr>
          <a:xfrm>
            <a:off x="926677" y="4387136"/>
            <a:ext cx="5096722" cy="4156234"/>
          </a:xfrm>
          <a:prstGeom prst="rect">
            <a:avLst/>
          </a:prstGeom>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220" name="Google Shape;220;p11:notes"/>
          <p:cNvSpPr>
            <a:spLocks noGrp="1" noRot="1" noChangeAspect="1"/>
          </p:cNvSpPr>
          <p:nvPr>
            <p:ph type="sldImg" idx="2"/>
          </p:nvPr>
        </p:nvSpPr>
        <p:spPr>
          <a:xfrm>
            <a:off x="396875"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p12:notes"/>
          <p:cNvSpPr txBox="1">
            <a:spLocks noGrp="1"/>
          </p:cNvSpPr>
          <p:nvPr>
            <p:ph type="body" idx="1"/>
          </p:nvPr>
        </p:nvSpPr>
        <p:spPr>
          <a:xfrm>
            <a:off x="926677" y="4387136"/>
            <a:ext cx="5096722" cy="4156234"/>
          </a:xfrm>
          <a:prstGeom prst="rect">
            <a:avLst/>
          </a:prstGeom>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228" name="Google Shape;228;p12:notes"/>
          <p:cNvSpPr>
            <a:spLocks noGrp="1" noRot="1" noChangeAspect="1"/>
          </p:cNvSpPr>
          <p:nvPr>
            <p:ph type="sldImg" idx="2"/>
          </p:nvPr>
        </p:nvSpPr>
        <p:spPr>
          <a:xfrm>
            <a:off x="396875"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p13:notes"/>
          <p:cNvSpPr>
            <a:spLocks noGrp="1" noRot="1" noChangeAspect="1"/>
          </p:cNvSpPr>
          <p:nvPr>
            <p:ph type="sldImg" idx="2"/>
          </p:nvPr>
        </p:nvSpPr>
        <p:spPr>
          <a:xfrm>
            <a:off x="395288"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35" name="Google Shape;235;p13:notes"/>
          <p:cNvSpPr txBox="1">
            <a:spLocks noGrp="1"/>
          </p:cNvSpPr>
          <p:nvPr>
            <p:ph type="body" idx="1"/>
          </p:nvPr>
        </p:nvSpPr>
        <p:spPr>
          <a:xfrm>
            <a:off x="926677" y="4387136"/>
            <a:ext cx="5096722" cy="4156234"/>
          </a:xfrm>
          <a:prstGeom prst="rect">
            <a:avLst/>
          </a:prstGeom>
          <a:noFill/>
          <a:ln>
            <a:noFill/>
          </a:ln>
        </p:spPr>
        <p:txBody>
          <a:bodyPr spcFirstLastPara="1" wrap="square" lIns="92475" tIns="46225" rIns="92475" bIns="462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2:notes"/>
          <p:cNvSpPr txBox="1">
            <a:spLocks noGrp="1"/>
          </p:cNvSpPr>
          <p:nvPr>
            <p:ph type="body" idx="1"/>
          </p:nvPr>
        </p:nvSpPr>
        <p:spPr>
          <a:xfrm>
            <a:off x="926677" y="4387136"/>
            <a:ext cx="5096722" cy="4156234"/>
          </a:xfrm>
          <a:prstGeom prst="rect">
            <a:avLst/>
          </a:prstGeom>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93" name="Google Shape;93;p2:notes"/>
          <p:cNvSpPr>
            <a:spLocks noGrp="1" noRot="1" noChangeAspect="1"/>
          </p:cNvSpPr>
          <p:nvPr>
            <p:ph type="sldImg" idx="2"/>
          </p:nvPr>
        </p:nvSpPr>
        <p:spPr>
          <a:xfrm>
            <a:off x="396875"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3:notes"/>
          <p:cNvSpPr txBox="1">
            <a:spLocks noGrp="1"/>
          </p:cNvSpPr>
          <p:nvPr>
            <p:ph type="body" idx="1"/>
          </p:nvPr>
        </p:nvSpPr>
        <p:spPr>
          <a:xfrm>
            <a:off x="926677" y="4387136"/>
            <a:ext cx="5096722" cy="4156234"/>
          </a:xfrm>
          <a:prstGeom prst="rect">
            <a:avLst/>
          </a:prstGeom>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107" name="Google Shape;107;p3:notes"/>
          <p:cNvSpPr>
            <a:spLocks noGrp="1" noRot="1" noChangeAspect="1"/>
          </p:cNvSpPr>
          <p:nvPr>
            <p:ph type="sldImg" idx="2"/>
          </p:nvPr>
        </p:nvSpPr>
        <p:spPr>
          <a:xfrm>
            <a:off x="396875"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4:notes"/>
          <p:cNvSpPr txBox="1">
            <a:spLocks noGrp="1"/>
          </p:cNvSpPr>
          <p:nvPr>
            <p:ph type="body" idx="1"/>
          </p:nvPr>
        </p:nvSpPr>
        <p:spPr>
          <a:xfrm>
            <a:off x="926677" y="4387136"/>
            <a:ext cx="5096722" cy="4156234"/>
          </a:xfrm>
          <a:prstGeom prst="rect">
            <a:avLst/>
          </a:prstGeom>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115" name="Google Shape;115;p4:notes"/>
          <p:cNvSpPr>
            <a:spLocks noGrp="1" noRot="1" noChangeAspect="1"/>
          </p:cNvSpPr>
          <p:nvPr>
            <p:ph type="sldImg" idx="2"/>
          </p:nvPr>
        </p:nvSpPr>
        <p:spPr>
          <a:xfrm>
            <a:off x="396875"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5:notes"/>
          <p:cNvSpPr txBox="1">
            <a:spLocks noGrp="1"/>
          </p:cNvSpPr>
          <p:nvPr>
            <p:ph type="body" idx="1"/>
          </p:nvPr>
        </p:nvSpPr>
        <p:spPr>
          <a:xfrm>
            <a:off x="926677" y="4387136"/>
            <a:ext cx="5096722" cy="4156234"/>
          </a:xfrm>
          <a:prstGeom prst="rect">
            <a:avLst/>
          </a:prstGeom>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125" name="Google Shape;125;p5:notes"/>
          <p:cNvSpPr>
            <a:spLocks noGrp="1" noRot="1" noChangeAspect="1"/>
          </p:cNvSpPr>
          <p:nvPr>
            <p:ph type="sldImg" idx="2"/>
          </p:nvPr>
        </p:nvSpPr>
        <p:spPr>
          <a:xfrm>
            <a:off x="396875"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6:notes"/>
          <p:cNvSpPr>
            <a:spLocks noGrp="1" noRot="1" noChangeAspect="1"/>
          </p:cNvSpPr>
          <p:nvPr>
            <p:ph type="sldImg" idx="2"/>
          </p:nvPr>
        </p:nvSpPr>
        <p:spPr>
          <a:xfrm>
            <a:off x="396875"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37" name="Google Shape;137;p6:notes"/>
          <p:cNvSpPr txBox="1">
            <a:spLocks noGrp="1"/>
          </p:cNvSpPr>
          <p:nvPr>
            <p:ph type="body" idx="1"/>
          </p:nvPr>
        </p:nvSpPr>
        <p:spPr>
          <a:xfrm>
            <a:off x="926677" y="4387136"/>
            <a:ext cx="5096722" cy="4156234"/>
          </a:xfrm>
          <a:prstGeom prst="rect">
            <a:avLst/>
          </a:prstGeom>
          <a:noFill/>
          <a:ln>
            <a:noFill/>
          </a:ln>
        </p:spPr>
        <p:txBody>
          <a:bodyPr spcFirstLastPara="1" wrap="square" lIns="92475" tIns="46225" rIns="92475" bIns="462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7:notes"/>
          <p:cNvSpPr txBox="1">
            <a:spLocks noGrp="1"/>
          </p:cNvSpPr>
          <p:nvPr>
            <p:ph type="body" idx="1"/>
          </p:nvPr>
        </p:nvSpPr>
        <p:spPr>
          <a:xfrm>
            <a:off x="926677" y="4387136"/>
            <a:ext cx="5096722" cy="4156234"/>
          </a:xfrm>
          <a:prstGeom prst="rect">
            <a:avLst/>
          </a:prstGeom>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155" name="Google Shape;155;p7:notes"/>
          <p:cNvSpPr>
            <a:spLocks noGrp="1" noRot="1" noChangeAspect="1"/>
          </p:cNvSpPr>
          <p:nvPr>
            <p:ph type="sldImg" idx="2"/>
          </p:nvPr>
        </p:nvSpPr>
        <p:spPr>
          <a:xfrm>
            <a:off x="396875"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8:notes"/>
          <p:cNvSpPr txBox="1">
            <a:spLocks noGrp="1"/>
          </p:cNvSpPr>
          <p:nvPr>
            <p:ph type="body" idx="1"/>
          </p:nvPr>
        </p:nvSpPr>
        <p:spPr>
          <a:xfrm>
            <a:off x="926677" y="4387136"/>
            <a:ext cx="5096722" cy="4156234"/>
          </a:xfrm>
          <a:prstGeom prst="rect">
            <a:avLst/>
          </a:prstGeom>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184" name="Google Shape;184;p8:notes"/>
          <p:cNvSpPr>
            <a:spLocks noGrp="1" noRot="1" noChangeAspect="1"/>
          </p:cNvSpPr>
          <p:nvPr>
            <p:ph type="sldImg" idx="2"/>
          </p:nvPr>
        </p:nvSpPr>
        <p:spPr>
          <a:xfrm>
            <a:off x="396875"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9:notes"/>
          <p:cNvSpPr txBox="1">
            <a:spLocks noGrp="1"/>
          </p:cNvSpPr>
          <p:nvPr>
            <p:ph type="body" idx="1"/>
          </p:nvPr>
        </p:nvSpPr>
        <p:spPr>
          <a:xfrm>
            <a:off x="926677" y="4387136"/>
            <a:ext cx="5096722" cy="4156234"/>
          </a:xfrm>
          <a:prstGeom prst="rect">
            <a:avLst/>
          </a:prstGeom>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192" name="Google Shape;192;p9:notes"/>
          <p:cNvSpPr>
            <a:spLocks noGrp="1" noRot="1" noChangeAspect="1"/>
          </p:cNvSpPr>
          <p:nvPr>
            <p:ph type="sldImg" idx="2"/>
          </p:nvPr>
        </p:nvSpPr>
        <p:spPr>
          <a:xfrm>
            <a:off x="396875"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over">
  <p:cSld name="Cover">
    <p:spTree>
      <p:nvGrpSpPr>
        <p:cNvPr id="1" name="Shape 8"/>
        <p:cNvGrpSpPr/>
        <p:nvPr/>
      </p:nvGrpSpPr>
      <p:grpSpPr>
        <a:xfrm>
          <a:off x="0" y="0"/>
          <a:ext cx="0" cy="0"/>
          <a:chOff x="0" y="0"/>
          <a:chExt cx="0" cy="0"/>
        </a:xfrm>
      </p:grpSpPr>
      <p:pic>
        <p:nvPicPr>
          <p:cNvPr id="9" name="Google Shape;9;p15"/>
          <p:cNvPicPr preferRelativeResize="0"/>
          <p:nvPr/>
        </p:nvPicPr>
        <p:blipFill rotWithShape="1">
          <a:blip r:embed="rId2">
            <a:alphaModFix/>
          </a:blip>
          <a:srcRect l="955" t="6407" r="6058" b="10078"/>
          <a:stretch/>
        </p:blipFill>
        <p:spPr>
          <a:xfrm>
            <a:off x="0" y="0"/>
            <a:ext cx="12309232" cy="6858000"/>
          </a:xfrm>
          <a:prstGeom prst="rect">
            <a:avLst/>
          </a:prstGeom>
          <a:noFill/>
          <a:ln>
            <a:noFill/>
          </a:ln>
        </p:spPr>
      </p:pic>
      <p:sp>
        <p:nvSpPr>
          <p:cNvPr id="10" name="Google Shape;10;p15"/>
          <p:cNvSpPr txBox="1">
            <a:spLocks noGrp="1"/>
          </p:cNvSpPr>
          <p:nvPr>
            <p:ph type="sldNum" idx="12"/>
          </p:nvPr>
        </p:nvSpPr>
        <p:spPr>
          <a:xfrm>
            <a:off x="11313459" y="6444477"/>
            <a:ext cx="699470" cy="276999"/>
          </a:xfrm>
          <a:prstGeom prst="rect">
            <a:avLst/>
          </a:prstGeom>
          <a:noFill/>
          <a:ln>
            <a:noFill/>
          </a:ln>
        </p:spPr>
        <p:txBody>
          <a:bodyPr spcFirstLastPara="1" wrap="square" lIns="45700" tIns="45700" rIns="45700" bIns="45700" anchor="b" anchorCtr="0">
            <a:spAutoFit/>
          </a:bodyPr>
          <a:lstStyle>
            <a:lvl1pPr marL="0" lvl="0" indent="0" algn="r">
              <a:lnSpc>
                <a:spcPct val="100000"/>
              </a:lnSpc>
              <a:spcBef>
                <a:spcPts val="0"/>
              </a:spcBef>
              <a:spcAft>
                <a:spcPts val="0"/>
              </a:spcAft>
              <a:buClr>
                <a:schemeClr val="accent4"/>
              </a:buClr>
              <a:buSzPts val="1200"/>
              <a:buFont typeface="Arial"/>
              <a:buNone/>
              <a:defRPr/>
            </a:lvl1pPr>
            <a:lvl2pPr marL="0" lvl="1" indent="0" algn="r">
              <a:lnSpc>
                <a:spcPct val="100000"/>
              </a:lnSpc>
              <a:spcBef>
                <a:spcPts val="0"/>
              </a:spcBef>
              <a:spcAft>
                <a:spcPts val="0"/>
              </a:spcAft>
              <a:buClr>
                <a:schemeClr val="accent4"/>
              </a:buClr>
              <a:buSzPts val="1200"/>
              <a:buFont typeface="Arial"/>
              <a:buNone/>
              <a:defRPr/>
            </a:lvl2pPr>
            <a:lvl3pPr marL="0" lvl="2" indent="0" algn="r">
              <a:lnSpc>
                <a:spcPct val="100000"/>
              </a:lnSpc>
              <a:spcBef>
                <a:spcPts val="0"/>
              </a:spcBef>
              <a:spcAft>
                <a:spcPts val="0"/>
              </a:spcAft>
              <a:buClr>
                <a:schemeClr val="accent4"/>
              </a:buClr>
              <a:buSzPts val="1200"/>
              <a:buFont typeface="Arial"/>
              <a:buNone/>
              <a:defRPr/>
            </a:lvl3pPr>
            <a:lvl4pPr marL="0" lvl="3" indent="0" algn="r">
              <a:lnSpc>
                <a:spcPct val="100000"/>
              </a:lnSpc>
              <a:spcBef>
                <a:spcPts val="0"/>
              </a:spcBef>
              <a:spcAft>
                <a:spcPts val="0"/>
              </a:spcAft>
              <a:buClr>
                <a:schemeClr val="accent4"/>
              </a:buClr>
              <a:buSzPts val="1200"/>
              <a:buFont typeface="Arial"/>
              <a:buNone/>
              <a:defRPr/>
            </a:lvl4pPr>
            <a:lvl5pPr marL="0" lvl="4" indent="0" algn="r">
              <a:lnSpc>
                <a:spcPct val="100000"/>
              </a:lnSpc>
              <a:spcBef>
                <a:spcPts val="0"/>
              </a:spcBef>
              <a:spcAft>
                <a:spcPts val="0"/>
              </a:spcAft>
              <a:buClr>
                <a:schemeClr val="accent4"/>
              </a:buClr>
              <a:buSzPts val="1200"/>
              <a:buFont typeface="Arial"/>
              <a:buNone/>
              <a:defRPr/>
            </a:lvl5pPr>
            <a:lvl6pPr marL="0" lvl="5" indent="0" algn="r">
              <a:lnSpc>
                <a:spcPct val="100000"/>
              </a:lnSpc>
              <a:spcBef>
                <a:spcPts val="0"/>
              </a:spcBef>
              <a:spcAft>
                <a:spcPts val="0"/>
              </a:spcAft>
              <a:buClr>
                <a:schemeClr val="accent4"/>
              </a:buClr>
              <a:buSzPts val="1200"/>
              <a:buFont typeface="Arial"/>
              <a:buNone/>
              <a:defRPr/>
            </a:lvl6pPr>
            <a:lvl7pPr marL="0" lvl="6" indent="0" algn="r">
              <a:lnSpc>
                <a:spcPct val="100000"/>
              </a:lnSpc>
              <a:spcBef>
                <a:spcPts val="0"/>
              </a:spcBef>
              <a:spcAft>
                <a:spcPts val="0"/>
              </a:spcAft>
              <a:buClr>
                <a:schemeClr val="accent4"/>
              </a:buClr>
              <a:buSzPts val="1200"/>
              <a:buFont typeface="Arial"/>
              <a:buNone/>
              <a:defRPr/>
            </a:lvl7pPr>
            <a:lvl8pPr marL="0" lvl="7" indent="0" algn="r">
              <a:lnSpc>
                <a:spcPct val="100000"/>
              </a:lnSpc>
              <a:spcBef>
                <a:spcPts val="0"/>
              </a:spcBef>
              <a:spcAft>
                <a:spcPts val="0"/>
              </a:spcAft>
              <a:buClr>
                <a:schemeClr val="accent4"/>
              </a:buClr>
              <a:buSzPts val="1200"/>
              <a:buFont typeface="Arial"/>
              <a:buNone/>
              <a:defRPr/>
            </a:lvl8pPr>
            <a:lvl9pPr marL="0" lvl="8" indent="0" algn="r">
              <a:lnSpc>
                <a:spcPct val="100000"/>
              </a:lnSpc>
              <a:spcBef>
                <a:spcPts val="0"/>
              </a:spcBef>
              <a:spcAft>
                <a:spcPts val="0"/>
              </a:spcAft>
              <a:buClr>
                <a:schemeClr val="accent4"/>
              </a:buClr>
              <a:buSzPts val="1200"/>
              <a:buFont typeface="Arial"/>
              <a:buNone/>
              <a:defRPr/>
            </a:lvl9pPr>
          </a:lstStyle>
          <a:p>
            <a:pPr marL="0" lvl="0" indent="0" algn="r" rtl="0">
              <a:spcBef>
                <a:spcPts val="0"/>
              </a:spcBef>
              <a:spcAft>
                <a:spcPts val="0"/>
              </a:spcAft>
              <a:buNone/>
            </a:pPr>
            <a:fld id="{00000000-1234-1234-1234-123412341234}" type="slidenum">
              <a:rPr lang="en-US"/>
              <a:t>‹#›</a:t>
            </a:fld>
            <a:endParaRPr/>
          </a:p>
        </p:txBody>
      </p:sp>
      <p:sp>
        <p:nvSpPr>
          <p:cNvPr id="11" name="Google Shape;11;p15"/>
          <p:cNvSpPr txBox="1">
            <a:spLocks noGrp="1"/>
          </p:cNvSpPr>
          <p:nvPr>
            <p:ph type="body" idx="1"/>
          </p:nvPr>
        </p:nvSpPr>
        <p:spPr>
          <a:xfrm>
            <a:off x="717550" y="1938889"/>
            <a:ext cx="6627467" cy="1579562"/>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accent2"/>
              </a:buClr>
              <a:buSzPts val="5200"/>
              <a:buFont typeface="Arial"/>
              <a:buNone/>
              <a:defRPr sz="5200" b="1" i="0" u="none" strike="noStrike" cap="none">
                <a:solidFill>
                  <a:schemeClr val="lt1"/>
                </a:solidFill>
                <a:latin typeface="Trebuchet MS"/>
                <a:ea typeface="Trebuchet MS"/>
                <a:cs typeface="Trebuchet MS"/>
                <a:sym typeface="Trebuchet MS"/>
              </a:defRPr>
            </a:lvl1pPr>
            <a:lvl2pPr marL="914400" marR="0" lvl="1" indent="-355600" algn="l" rtl="0">
              <a:lnSpc>
                <a:spcPct val="90000"/>
              </a:lnSpc>
              <a:spcBef>
                <a:spcPts val="1000"/>
              </a:spcBef>
              <a:spcAft>
                <a:spcPts val="0"/>
              </a:spcAft>
              <a:buClr>
                <a:schemeClr val="accent2"/>
              </a:buClr>
              <a:buSzPts val="2000"/>
              <a:buFont typeface="Arial"/>
              <a:buChar char="o"/>
              <a:defRPr sz="2000" b="0" i="0" u="none" strike="noStrike" cap="none">
                <a:solidFill>
                  <a:srgbClr val="323233"/>
                </a:solidFill>
                <a:latin typeface="Arial"/>
                <a:ea typeface="Arial"/>
                <a:cs typeface="Arial"/>
                <a:sym typeface="Arial"/>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
        <p:nvSpPr>
          <p:cNvPr id="12" name="Google Shape;12;p15"/>
          <p:cNvSpPr txBox="1">
            <a:spLocks noGrp="1"/>
          </p:cNvSpPr>
          <p:nvPr>
            <p:ph type="body" idx="2"/>
          </p:nvPr>
        </p:nvSpPr>
        <p:spPr>
          <a:xfrm>
            <a:off x="727489" y="3833467"/>
            <a:ext cx="6189663" cy="125571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accent2"/>
              </a:buClr>
              <a:buSzPts val="3200"/>
              <a:buFont typeface="Arial"/>
              <a:buNone/>
              <a:defRPr sz="3200" b="0" i="0" u="none" strike="noStrike" cap="none">
                <a:solidFill>
                  <a:schemeClr val="lt1"/>
                </a:solidFill>
                <a:latin typeface="Trebuchet MS"/>
                <a:ea typeface="Trebuchet MS"/>
                <a:cs typeface="Trebuchet MS"/>
                <a:sym typeface="Trebuchet MS"/>
              </a:defRPr>
            </a:lvl1pPr>
            <a:lvl2pPr marL="914400" marR="0" lvl="1" indent="-355600" algn="l" rtl="0">
              <a:lnSpc>
                <a:spcPct val="90000"/>
              </a:lnSpc>
              <a:spcBef>
                <a:spcPts val="1000"/>
              </a:spcBef>
              <a:spcAft>
                <a:spcPts val="0"/>
              </a:spcAft>
              <a:buClr>
                <a:schemeClr val="accent2"/>
              </a:buClr>
              <a:buSzPts val="2000"/>
              <a:buFont typeface="Arial"/>
              <a:buChar char="o"/>
              <a:defRPr sz="2000" b="0" i="0" u="none" strike="noStrike" cap="none">
                <a:solidFill>
                  <a:srgbClr val="323233"/>
                </a:solidFill>
                <a:latin typeface="Arial"/>
                <a:ea typeface="Arial"/>
                <a:cs typeface="Arial"/>
                <a:sym typeface="Arial"/>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ext+Box">
  <p:cSld name="Text+Box">
    <p:spTree>
      <p:nvGrpSpPr>
        <p:cNvPr id="1" name="Shape 67"/>
        <p:cNvGrpSpPr/>
        <p:nvPr/>
      </p:nvGrpSpPr>
      <p:grpSpPr>
        <a:xfrm>
          <a:off x="0" y="0"/>
          <a:ext cx="0" cy="0"/>
          <a:chOff x="0" y="0"/>
          <a:chExt cx="0" cy="0"/>
        </a:xfrm>
      </p:grpSpPr>
      <p:sp>
        <p:nvSpPr>
          <p:cNvPr id="68" name="Google Shape;68;p24"/>
          <p:cNvSpPr txBox="1">
            <a:spLocks noGrp="1"/>
          </p:cNvSpPr>
          <p:nvPr>
            <p:ph type="sldNum" idx="12"/>
          </p:nvPr>
        </p:nvSpPr>
        <p:spPr>
          <a:xfrm>
            <a:off x="11313459" y="6444477"/>
            <a:ext cx="699470" cy="276999"/>
          </a:xfrm>
          <a:prstGeom prst="rect">
            <a:avLst/>
          </a:prstGeom>
          <a:noFill/>
          <a:ln>
            <a:noFill/>
          </a:ln>
        </p:spPr>
        <p:txBody>
          <a:bodyPr spcFirstLastPara="1" wrap="square" lIns="45700" tIns="45700" rIns="45700" bIns="45700" anchor="b" anchorCtr="0">
            <a:spAutoFit/>
          </a:bodyPr>
          <a:lstStyle>
            <a:lvl1pPr marL="0" lvl="0" indent="0" algn="r">
              <a:lnSpc>
                <a:spcPct val="100000"/>
              </a:lnSpc>
              <a:spcBef>
                <a:spcPts val="0"/>
              </a:spcBef>
              <a:spcAft>
                <a:spcPts val="0"/>
              </a:spcAft>
              <a:buClr>
                <a:schemeClr val="accent4"/>
              </a:buClr>
              <a:buSzPts val="1200"/>
              <a:buFont typeface="Arial"/>
              <a:buNone/>
              <a:defRPr sz="1200">
                <a:solidFill>
                  <a:schemeClr val="accent4"/>
                </a:solidFill>
              </a:defRPr>
            </a:lvl1pPr>
            <a:lvl2pPr marL="0" lvl="1" indent="0" algn="r">
              <a:lnSpc>
                <a:spcPct val="100000"/>
              </a:lnSpc>
              <a:spcBef>
                <a:spcPts val="0"/>
              </a:spcBef>
              <a:spcAft>
                <a:spcPts val="0"/>
              </a:spcAft>
              <a:buClr>
                <a:schemeClr val="accent4"/>
              </a:buClr>
              <a:buSzPts val="1200"/>
              <a:buFont typeface="Arial"/>
              <a:buNone/>
              <a:defRPr sz="1200">
                <a:solidFill>
                  <a:schemeClr val="accent4"/>
                </a:solidFill>
              </a:defRPr>
            </a:lvl2pPr>
            <a:lvl3pPr marL="0" lvl="2" indent="0" algn="r">
              <a:lnSpc>
                <a:spcPct val="100000"/>
              </a:lnSpc>
              <a:spcBef>
                <a:spcPts val="0"/>
              </a:spcBef>
              <a:spcAft>
                <a:spcPts val="0"/>
              </a:spcAft>
              <a:buClr>
                <a:schemeClr val="accent4"/>
              </a:buClr>
              <a:buSzPts val="1200"/>
              <a:buFont typeface="Arial"/>
              <a:buNone/>
              <a:defRPr sz="1200">
                <a:solidFill>
                  <a:schemeClr val="accent4"/>
                </a:solidFill>
              </a:defRPr>
            </a:lvl3pPr>
            <a:lvl4pPr marL="0" lvl="3" indent="0" algn="r">
              <a:lnSpc>
                <a:spcPct val="100000"/>
              </a:lnSpc>
              <a:spcBef>
                <a:spcPts val="0"/>
              </a:spcBef>
              <a:spcAft>
                <a:spcPts val="0"/>
              </a:spcAft>
              <a:buClr>
                <a:schemeClr val="accent4"/>
              </a:buClr>
              <a:buSzPts val="1200"/>
              <a:buFont typeface="Arial"/>
              <a:buNone/>
              <a:defRPr sz="1200">
                <a:solidFill>
                  <a:schemeClr val="accent4"/>
                </a:solidFill>
              </a:defRPr>
            </a:lvl4pPr>
            <a:lvl5pPr marL="0" lvl="4" indent="0" algn="r">
              <a:lnSpc>
                <a:spcPct val="100000"/>
              </a:lnSpc>
              <a:spcBef>
                <a:spcPts val="0"/>
              </a:spcBef>
              <a:spcAft>
                <a:spcPts val="0"/>
              </a:spcAft>
              <a:buClr>
                <a:schemeClr val="accent4"/>
              </a:buClr>
              <a:buSzPts val="1200"/>
              <a:buFont typeface="Arial"/>
              <a:buNone/>
              <a:defRPr sz="1200">
                <a:solidFill>
                  <a:schemeClr val="accent4"/>
                </a:solidFill>
              </a:defRPr>
            </a:lvl5pPr>
            <a:lvl6pPr marL="0" lvl="5" indent="0" algn="r">
              <a:lnSpc>
                <a:spcPct val="100000"/>
              </a:lnSpc>
              <a:spcBef>
                <a:spcPts val="0"/>
              </a:spcBef>
              <a:spcAft>
                <a:spcPts val="0"/>
              </a:spcAft>
              <a:buClr>
                <a:schemeClr val="accent4"/>
              </a:buClr>
              <a:buSzPts val="1200"/>
              <a:buFont typeface="Arial"/>
              <a:buNone/>
              <a:defRPr sz="1200">
                <a:solidFill>
                  <a:schemeClr val="accent4"/>
                </a:solidFill>
              </a:defRPr>
            </a:lvl6pPr>
            <a:lvl7pPr marL="0" lvl="6" indent="0" algn="r">
              <a:lnSpc>
                <a:spcPct val="100000"/>
              </a:lnSpc>
              <a:spcBef>
                <a:spcPts val="0"/>
              </a:spcBef>
              <a:spcAft>
                <a:spcPts val="0"/>
              </a:spcAft>
              <a:buClr>
                <a:schemeClr val="accent4"/>
              </a:buClr>
              <a:buSzPts val="1200"/>
              <a:buFont typeface="Arial"/>
              <a:buNone/>
              <a:defRPr sz="1200">
                <a:solidFill>
                  <a:schemeClr val="accent4"/>
                </a:solidFill>
              </a:defRPr>
            </a:lvl7pPr>
            <a:lvl8pPr marL="0" lvl="7" indent="0" algn="r">
              <a:lnSpc>
                <a:spcPct val="100000"/>
              </a:lnSpc>
              <a:spcBef>
                <a:spcPts val="0"/>
              </a:spcBef>
              <a:spcAft>
                <a:spcPts val="0"/>
              </a:spcAft>
              <a:buClr>
                <a:schemeClr val="accent4"/>
              </a:buClr>
              <a:buSzPts val="1200"/>
              <a:buFont typeface="Arial"/>
              <a:buNone/>
              <a:defRPr sz="1200">
                <a:solidFill>
                  <a:schemeClr val="accent4"/>
                </a:solidFill>
              </a:defRPr>
            </a:lvl8pPr>
            <a:lvl9pPr marL="0" lvl="8" indent="0" algn="r">
              <a:lnSpc>
                <a:spcPct val="100000"/>
              </a:lnSpc>
              <a:spcBef>
                <a:spcPts val="0"/>
              </a:spcBef>
              <a:spcAft>
                <a:spcPts val="0"/>
              </a:spcAft>
              <a:buClr>
                <a:schemeClr val="accent4"/>
              </a:buClr>
              <a:buSzPts val="1200"/>
              <a:buFont typeface="Arial"/>
              <a:buNone/>
              <a:defRPr sz="1200">
                <a:solidFill>
                  <a:schemeClr val="accent4"/>
                </a:solidFill>
              </a:defRPr>
            </a:lvl9pPr>
          </a:lstStyle>
          <a:p>
            <a:pPr marL="0" lvl="0" indent="0" algn="r" rtl="0">
              <a:spcBef>
                <a:spcPts val="0"/>
              </a:spcBef>
              <a:spcAft>
                <a:spcPts val="0"/>
              </a:spcAft>
              <a:buNone/>
            </a:pPr>
            <a:fld id="{00000000-1234-1234-1234-123412341234}" type="slidenum">
              <a:rPr lang="en-US"/>
              <a:t>‹#›</a:t>
            </a:fld>
            <a:endParaRPr/>
          </a:p>
        </p:txBody>
      </p:sp>
      <p:sp>
        <p:nvSpPr>
          <p:cNvPr id="69" name="Google Shape;69;p24"/>
          <p:cNvSpPr/>
          <p:nvPr/>
        </p:nvSpPr>
        <p:spPr>
          <a:xfrm>
            <a:off x="7447935" y="-103239"/>
            <a:ext cx="4852220" cy="7049729"/>
          </a:xfrm>
          <a:prstGeom prst="rect">
            <a:avLst/>
          </a:prstGeom>
          <a:solidFill>
            <a:srgbClr val="06004D"/>
          </a:solidFill>
          <a:ln>
            <a:noFill/>
          </a:ln>
        </p:spPr>
        <p:txBody>
          <a:bodyPr spcFirstLastPara="1" wrap="square" lIns="45700" tIns="45700" rIns="45700" bIns="45700" anchor="ctr" anchorCtr="0">
            <a:spAutoFit/>
          </a:bodyPr>
          <a:lstStyle/>
          <a:p>
            <a:pPr marL="0" marR="0" lvl="0" indent="0" algn="l" rtl="0">
              <a:lnSpc>
                <a:spcPct val="100000"/>
              </a:lnSpc>
              <a:spcBef>
                <a:spcPts val="0"/>
              </a:spcBef>
              <a:spcAft>
                <a:spcPts val="0"/>
              </a:spcAft>
              <a:buClr>
                <a:srgbClr val="161616"/>
              </a:buClr>
              <a:buSzPts val="1800"/>
              <a:buFont typeface="Arial"/>
              <a:buNone/>
            </a:pPr>
            <a:endParaRPr sz="1800" b="0" i="0" u="none" strike="noStrike" cap="none">
              <a:solidFill>
                <a:srgbClr val="161616"/>
              </a:solidFill>
              <a:latin typeface="Arial"/>
              <a:ea typeface="Arial"/>
              <a:cs typeface="Arial"/>
              <a:sym typeface="Arial"/>
            </a:endParaRPr>
          </a:p>
        </p:txBody>
      </p:sp>
      <p:sp>
        <p:nvSpPr>
          <p:cNvPr id="70" name="Google Shape;70;p24"/>
          <p:cNvSpPr txBox="1">
            <a:spLocks noGrp="1"/>
          </p:cNvSpPr>
          <p:nvPr>
            <p:ph type="body" idx="1"/>
          </p:nvPr>
        </p:nvSpPr>
        <p:spPr>
          <a:xfrm>
            <a:off x="742950" y="768072"/>
            <a:ext cx="6134462" cy="4381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accent2"/>
              </a:buClr>
              <a:buSzPts val="3200"/>
              <a:buFont typeface="Arial"/>
              <a:buNone/>
              <a:defRPr sz="3200" b="1" i="0" u="none" strike="noStrike" cap="none">
                <a:solidFill>
                  <a:srgbClr val="06004D"/>
                </a:solidFill>
                <a:latin typeface="Trebuchet MS"/>
                <a:ea typeface="Trebuchet MS"/>
                <a:cs typeface="Trebuchet MS"/>
                <a:sym typeface="Trebuchet MS"/>
              </a:defRPr>
            </a:lvl1pPr>
            <a:lvl2pPr marL="914400" marR="0" lvl="1" indent="-355600" algn="l" rtl="0">
              <a:lnSpc>
                <a:spcPct val="90000"/>
              </a:lnSpc>
              <a:spcBef>
                <a:spcPts val="1000"/>
              </a:spcBef>
              <a:spcAft>
                <a:spcPts val="0"/>
              </a:spcAft>
              <a:buClr>
                <a:schemeClr val="accent2"/>
              </a:buClr>
              <a:buSzPts val="2000"/>
              <a:buFont typeface="Arial"/>
              <a:buChar char="o"/>
              <a:defRPr sz="2000" b="0" i="0" u="none" strike="noStrike" cap="none">
                <a:solidFill>
                  <a:srgbClr val="323233"/>
                </a:solidFill>
                <a:latin typeface="Arial"/>
                <a:ea typeface="Arial"/>
                <a:cs typeface="Arial"/>
                <a:sym typeface="Arial"/>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
        <p:nvSpPr>
          <p:cNvPr id="71" name="Google Shape;71;p24"/>
          <p:cNvSpPr txBox="1">
            <a:spLocks noGrp="1"/>
          </p:cNvSpPr>
          <p:nvPr>
            <p:ph type="body" idx="2"/>
          </p:nvPr>
        </p:nvSpPr>
        <p:spPr>
          <a:xfrm>
            <a:off x="742951" y="2255972"/>
            <a:ext cx="6100470" cy="510616"/>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1000"/>
              </a:spcBef>
              <a:spcAft>
                <a:spcPts val="0"/>
              </a:spcAft>
              <a:buClr>
                <a:schemeClr val="accent2"/>
              </a:buClr>
              <a:buSzPts val="1600"/>
              <a:buFont typeface="Arial"/>
              <a:buNone/>
              <a:defRPr sz="1600" b="0" i="0" u="none" strike="noStrike" cap="none">
                <a:solidFill>
                  <a:srgbClr val="00001D"/>
                </a:solidFill>
                <a:latin typeface="Trebuchet MS"/>
                <a:ea typeface="Trebuchet MS"/>
                <a:cs typeface="Trebuchet MS"/>
                <a:sym typeface="Trebuchet MS"/>
              </a:defRPr>
            </a:lvl1pPr>
            <a:lvl2pPr marL="914400" marR="0" lvl="1" indent="-228600" algn="l" rtl="0">
              <a:lnSpc>
                <a:spcPct val="100000"/>
              </a:lnSpc>
              <a:spcBef>
                <a:spcPts val="1000"/>
              </a:spcBef>
              <a:spcAft>
                <a:spcPts val="0"/>
              </a:spcAft>
              <a:buClr>
                <a:schemeClr val="accent2"/>
              </a:buClr>
              <a:buSzPts val="1600"/>
              <a:buFont typeface="Arial"/>
              <a:buNone/>
              <a:defRPr sz="1600" b="0" i="0" u="none" strike="noStrike" cap="none">
                <a:solidFill>
                  <a:srgbClr val="00001D"/>
                </a:solidFill>
                <a:latin typeface="Trebuchet MS"/>
                <a:ea typeface="Trebuchet MS"/>
                <a:cs typeface="Trebuchet MS"/>
                <a:sym typeface="Trebuchet MS"/>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228600" algn="l" rtl="0">
              <a:lnSpc>
                <a:spcPct val="90000"/>
              </a:lnSpc>
              <a:spcBef>
                <a:spcPts val="1000"/>
              </a:spcBef>
              <a:spcAft>
                <a:spcPts val="0"/>
              </a:spcAft>
              <a:buClr>
                <a:schemeClr val="accent2"/>
              </a:buClr>
              <a:buSzPts val="2000"/>
              <a:buFont typeface="Arial"/>
              <a:buNone/>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
        <p:nvSpPr>
          <p:cNvPr id="72" name="Google Shape;72;p24"/>
          <p:cNvSpPr txBox="1">
            <a:spLocks noGrp="1"/>
          </p:cNvSpPr>
          <p:nvPr>
            <p:ph type="body" idx="3"/>
          </p:nvPr>
        </p:nvSpPr>
        <p:spPr>
          <a:xfrm>
            <a:off x="7901470" y="779115"/>
            <a:ext cx="3895150" cy="41606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accent2"/>
              </a:buClr>
              <a:buSzPts val="2200"/>
              <a:buFont typeface="Arial"/>
              <a:buNone/>
              <a:defRPr sz="2200" b="1" i="0" u="none" strike="noStrike" cap="none">
                <a:solidFill>
                  <a:srgbClr val="80DFFF"/>
                </a:solidFill>
                <a:latin typeface="Trebuchet MS"/>
                <a:ea typeface="Trebuchet MS"/>
                <a:cs typeface="Trebuchet MS"/>
                <a:sym typeface="Trebuchet MS"/>
              </a:defRPr>
            </a:lvl1pPr>
            <a:lvl2pPr marL="914400" marR="0" lvl="1" indent="-355600" algn="l" rtl="0">
              <a:lnSpc>
                <a:spcPct val="90000"/>
              </a:lnSpc>
              <a:spcBef>
                <a:spcPts val="1000"/>
              </a:spcBef>
              <a:spcAft>
                <a:spcPts val="0"/>
              </a:spcAft>
              <a:buClr>
                <a:schemeClr val="accent2"/>
              </a:buClr>
              <a:buSzPts val="2000"/>
              <a:buFont typeface="Arial"/>
              <a:buChar char="o"/>
              <a:defRPr sz="2000" b="0" i="0" u="none" strike="noStrike" cap="none">
                <a:solidFill>
                  <a:srgbClr val="323233"/>
                </a:solidFill>
                <a:latin typeface="Arial"/>
                <a:ea typeface="Arial"/>
                <a:cs typeface="Arial"/>
                <a:sym typeface="Arial"/>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ext+Box with text">
  <p:cSld name="Text+Box with text">
    <p:spTree>
      <p:nvGrpSpPr>
        <p:cNvPr id="1" name="Shape 73"/>
        <p:cNvGrpSpPr/>
        <p:nvPr/>
      </p:nvGrpSpPr>
      <p:grpSpPr>
        <a:xfrm>
          <a:off x="0" y="0"/>
          <a:ext cx="0" cy="0"/>
          <a:chOff x="0" y="0"/>
          <a:chExt cx="0" cy="0"/>
        </a:xfrm>
      </p:grpSpPr>
      <p:sp>
        <p:nvSpPr>
          <p:cNvPr id="74" name="Google Shape;74;p25"/>
          <p:cNvSpPr txBox="1">
            <a:spLocks noGrp="1"/>
          </p:cNvSpPr>
          <p:nvPr>
            <p:ph type="sldNum" idx="12"/>
          </p:nvPr>
        </p:nvSpPr>
        <p:spPr>
          <a:xfrm>
            <a:off x="11313459" y="6444477"/>
            <a:ext cx="699470" cy="276999"/>
          </a:xfrm>
          <a:prstGeom prst="rect">
            <a:avLst/>
          </a:prstGeom>
          <a:noFill/>
          <a:ln>
            <a:noFill/>
          </a:ln>
        </p:spPr>
        <p:txBody>
          <a:bodyPr spcFirstLastPara="1" wrap="square" lIns="45700" tIns="45700" rIns="45700" bIns="45700" anchor="b" anchorCtr="0">
            <a:spAutoFit/>
          </a:bodyPr>
          <a:lstStyle>
            <a:lvl1pPr marL="0" lvl="0" indent="0" algn="r">
              <a:lnSpc>
                <a:spcPct val="100000"/>
              </a:lnSpc>
              <a:spcBef>
                <a:spcPts val="0"/>
              </a:spcBef>
              <a:spcAft>
                <a:spcPts val="0"/>
              </a:spcAft>
              <a:buClr>
                <a:schemeClr val="accent4"/>
              </a:buClr>
              <a:buSzPts val="1200"/>
              <a:buFont typeface="Arial"/>
              <a:buNone/>
              <a:defRPr sz="1200">
                <a:solidFill>
                  <a:schemeClr val="accent4"/>
                </a:solidFill>
              </a:defRPr>
            </a:lvl1pPr>
            <a:lvl2pPr marL="0" lvl="1" indent="0" algn="r">
              <a:lnSpc>
                <a:spcPct val="100000"/>
              </a:lnSpc>
              <a:spcBef>
                <a:spcPts val="0"/>
              </a:spcBef>
              <a:spcAft>
                <a:spcPts val="0"/>
              </a:spcAft>
              <a:buClr>
                <a:schemeClr val="accent4"/>
              </a:buClr>
              <a:buSzPts val="1200"/>
              <a:buFont typeface="Arial"/>
              <a:buNone/>
              <a:defRPr sz="1200">
                <a:solidFill>
                  <a:schemeClr val="accent4"/>
                </a:solidFill>
              </a:defRPr>
            </a:lvl2pPr>
            <a:lvl3pPr marL="0" lvl="2" indent="0" algn="r">
              <a:lnSpc>
                <a:spcPct val="100000"/>
              </a:lnSpc>
              <a:spcBef>
                <a:spcPts val="0"/>
              </a:spcBef>
              <a:spcAft>
                <a:spcPts val="0"/>
              </a:spcAft>
              <a:buClr>
                <a:schemeClr val="accent4"/>
              </a:buClr>
              <a:buSzPts val="1200"/>
              <a:buFont typeface="Arial"/>
              <a:buNone/>
              <a:defRPr sz="1200">
                <a:solidFill>
                  <a:schemeClr val="accent4"/>
                </a:solidFill>
              </a:defRPr>
            </a:lvl3pPr>
            <a:lvl4pPr marL="0" lvl="3" indent="0" algn="r">
              <a:lnSpc>
                <a:spcPct val="100000"/>
              </a:lnSpc>
              <a:spcBef>
                <a:spcPts val="0"/>
              </a:spcBef>
              <a:spcAft>
                <a:spcPts val="0"/>
              </a:spcAft>
              <a:buClr>
                <a:schemeClr val="accent4"/>
              </a:buClr>
              <a:buSzPts val="1200"/>
              <a:buFont typeface="Arial"/>
              <a:buNone/>
              <a:defRPr sz="1200">
                <a:solidFill>
                  <a:schemeClr val="accent4"/>
                </a:solidFill>
              </a:defRPr>
            </a:lvl4pPr>
            <a:lvl5pPr marL="0" lvl="4" indent="0" algn="r">
              <a:lnSpc>
                <a:spcPct val="100000"/>
              </a:lnSpc>
              <a:spcBef>
                <a:spcPts val="0"/>
              </a:spcBef>
              <a:spcAft>
                <a:spcPts val="0"/>
              </a:spcAft>
              <a:buClr>
                <a:schemeClr val="accent4"/>
              </a:buClr>
              <a:buSzPts val="1200"/>
              <a:buFont typeface="Arial"/>
              <a:buNone/>
              <a:defRPr sz="1200">
                <a:solidFill>
                  <a:schemeClr val="accent4"/>
                </a:solidFill>
              </a:defRPr>
            </a:lvl5pPr>
            <a:lvl6pPr marL="0" lvl="5" indent="0" algn="r">
              <a:lnSpc>
                <a:spcPct val="100000"/>
              </a:lnSpc>
              <a:spcBef>
                <a:spcPts val="0"/>
              </a:spcBef>
              <a:spcAft>
                <a:spcPts val="0"/>
              </a:spcAft>
              <a:buClr>
                <a:schemeClr val="accent4"/>
              </a:buClr>
              <a:buSzPts val="1200"/>
              <a:buFont typeface="Arial"/>
              <a:buNone/>
              <a:defRPr sz="1200">
                <a:solidFill>
                  <a:schemeClr val="accent4"/>
                </a:solidFill>
              </a:defRPr>
            </a:lvl6pPr>
            <a:lvl7pPr marL="0" lvl="6" indent="0" algn="r">
              <a:lnSpc>
                <a:spcPct val="100000"/>
              </a:lnSpc>
              <a:spcBef>
                <a:spcPts val="0"/>
              </a:spcBef>
              <a:spcAft>
                <a:spcPts val="0"/>
              </a:spcAft>
              <a:buClr>
                <a:schemeClr val="accent4"/>
              </a:buClr>
              <a:buSzPts val="1200"/>
              <a:buFont typeface="Arial"/>
              <a:buNone/>
              <a:defRPr sz="1200">
                <a:solidFill>
                  <a:schemeClr val="accent4"/>
                </a:solidFill>
              </a:defRPr>
            </a:lvl7pPr>
            <a:lvl8pPr marL="0" lvl="7" indent="0" algn="r">
              <a:lnSpc>
                <a:spcPct val="100000"/>
              </a:lnSpc>
              <a:spcBef>
                <a:spcPts val="0"/>
              </a:spcBef>
              <a:spcAft>
                <a:spcPts val="0"/>
              </a:spcAft>
              <a:buClr>
                <a:schemeClr val="accent4"/>
              </a:buClr>
              <a:buSzPts val="1200"/>
              <a:buFont typeface="Arial"/>
              <a:buNone/>
              <a:defRPr sz="1200">
                <a:solidFill>
                  <a:schemeClr val="accent4"/>
                </a:solidFill>
              </a:defRPr>
            </a:lvl8pPr>
            <a:lvl9pPr marL="0" lvl="8" indent="0" algn="r">
              <a:lnSpc>
                <a:spcPct val="100000"/>
              </a:lnSpc>
              <a:spcBef>
                <a:spcPts val="0"/>
              </a:spcBef>
              <a:spcAft>
                <a:spcPts val="0"/>
              </a:spcAft>
              <a:buClr>
                <a:schemeClr val="accent4"/>
              </a:buClr>
              <a:buSzPts val="1200"/>
              <a:buFont typeface="Arial"/>
              <a:buNone/>
              <a:defRPr sz="1200">
                <a:solidFill>
                  <a:schemeClr val="accent4"/>
                </a:solidFill>
              </a:defRPr>
            </a:lvl9pPr>
          </a:lstStyle>
          <a:p>
            <a:pPr marL="0" lvl="0" indent="0" algn="r" rtl="0">
              <a:spcBef>
                <a:spcPts val="0"/>
              </a:spcBef>
              <a:spcAft>
                <a:spcPts val="0"/>
              </a:spcAft>
              <a:buNone/>
            </a:pPr>
            <a:fld id="{00000000-1234-1234-1234-123412341234}" type="slidenum">
              <a:rPr lang="en-US"/>
              <a:t>‹#›</a:t>
            </a:fld>
            <a:endParaRPr/>
          </a:p>
        </p:txBody>
      </p:sp>
      <p:sp>
        <p:nvSpPr>
          <p:cNvPr id="75" name="Google Shape;75;p25"/>
          <p:cNvSpPr/>
          <p:nvPr/>
        </p:nvSpPr>
        <p:spPr>
          <a:xfrm>
            <a:off x="7447935" y="-103239"/>
            <a:ext cx="4852220" cy="7049729"/>
          </a:xfrm>
          <a:prstGeom prst="rect">
            <a:avLst/>
          </a:prstGeom>
          <a:solidFill>
            <a:srgbClr val="06004D"/>
          </a:solidFill>
          <a:ln>
            <a:noFill/>
          </a:ln>
        </p:spPr>
        <p:txBody>
          <a:bodyPr spcFirstLastPara="1" wrap="square" lIns="45700" tIns="45700" rIns="45700" bIns="45700" anchor="ctr" anchorCtr="0">
            <a:spAutoFit/>
          </a:bodyPr>
          <a:lstStyle/>
          <a:p>
            <a:pPr marL="0" marR="0" lvl="0" indent="0" algn="l" rtl="0">
              <a:lnSpc>
                <a:spcPct val="100000"/>
              </a:lnSpc>
              <a:spcBef>
                <a:spcPts val="0"/>
              </a:spcBef>
              <a:spcAft>
                <a:spcPts val="0"/>
              </a:spcAft>
              <a:buClr>
                <a:srgbClr val="161616"/>
              </a:buClr>
              <a:buSzPts val="1800"/>
              <a:buFont typeface="Arial"/>
              <a:buNone/>
            </a:pPr>
            <a:endParaRPr sz="1800" b="0" i="0" u="none" strike="noStrike" cap="none">
              <a:solidFill>
                <a:srgbClr val="161616"/>
              </a:solidFill>
              <a:latin typeface="Arial"/>
              <a:ea typeface="Arial"/>
              <a:cs typeface="Arial"/>
              <a:sym typeface="Arial"/>
            </a:endParaRPr>
          </a:p>
        </p:txBody>
      </p:sp>
      <p:sp>
        <p:nvSpPr>
          <p:cNvPr id="76" name="Google Shape;76;p25"/>
          <p:cNvSpPr txBox="1">
            <a:spLocks noGrp="1"/>
          </p:cNvSpPr>
          <p:nvPr>
            <p:ph type="body" idx="1"/>
          </p:nvPr>
        </p:nvSpPr>
        <p:spPr>
          <a:xfrm>
            <a:off x="742950" y="768072"/>
            <a:ext cx="6134462" cy="4381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accent2"/>
              </a:buClr>
              <a:buSzPts val="3200"/>
              <a:buFont typeface="Arial"/>
              <a:buNone/>
              <a:defRPr sz="3200" b="1" i="0" u="none" strike="noStrike" cap="none">
                <a:solidFill>
                  <a:srgbClr val="06004D"/>
                </a:solidFill>
                <a:latin typeface="Trebuchet MS"/>
                <a:ea typeface="Trebuchet MS"/>
                <a:cs typeface="Trebuchet MS"/>
                <a:sym typeface="Trebuchet MS"/>
              </a:defRPr>
            </a:lvl1pPr>
            <a:lvl2pPr marL="914400" marR="0" lvl="1" indent="-355600" algn="l" rtl="0">
              <a:lnSpc>
                <a:spcPct val="90000"/>
              </a:lnSpc>
              <a:spcBef>
                <a:spcPts val="1000"/>
              </a:spcBef>
              <a:spcAft>
                <a:spcPts val="0"/>
              </a:spcAft>
              <a:buClr>
                <a:schemeClr val="accent2"/>
              </a:buClr>
              <a:buSzPts val="2000"/>
              <a:buFont typeface="Arial"/>
              <a:buChar char="o"/>
              <a:defRPr sz="2000" b="0" i="0" u="none" strike="noStrike" cap="none">
                <a:solidFill>
                  <a:srgbClr val="323233"/>
                </a:solidFill>
                <a:latin typeface="Arial"/>
                <a:ea typeface="Arial"/>
                <a:cs typeface="Arial"/>
                <a:sym typeface="Arial"/>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
        <p:nvSpPr>
          <p:cNvPr id="77" name="Google Shape;77;p25"/>
          <p:cNvSpPr txBox="1">
            <a:spLocks noGrp="1"/>
          </p:cNvSpPr>
          <p:nvPr>
            <p:ph type="body" idx="2"/>
          </p:nvPr>
        </p:nvSpPr>
        <p:spPr>
          <a:xfrm>
            <a:off x="7901470" y="779115"/>
            <a:ext cx="3895150" cy="41606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accent2"/>
              </a:buClr>
              <a:buSzPts val="2200"/>
              <a:buFont typeface="Arial"/>
              <a:buNone/>
              <a:defRPr sz="2200" b="1" i="0" u="none" strike="noStrike" cap="none">
                <a:solidFill>
                  <a:srgbClr val="80DFFF"/>
                </a:solidFill>
                <a:latin typeface="Trebuchet MS"/>
                <a:ea typeface="Trebuchet MS"/>
                <a:cs typeface="Trebuchet MS"/>
                <a:sym typeface="Trebuchet MS"/>
              </a:defRPr>
            </a:lvl1pPr>
            <a:lvl2pPr marL="914400" marR="0" lvl="1" indent="-355600" algn="l" rtl="0">
              <a:lnSpc>
                <a:spcPct val="90000"/>
              </a:lnSpc>
              <a:spcBef>
                <a:spcPts val="1000"/>
              </a:spcBef>
              <a:spcAft>
                <a:spcPts val="0"/>
              </a:spcAft>
              <a:buClr>
                <a:schemeClr val="accent2"/>
              </a:buClr>
              <a:buSzPts val="2000"/>
              <a:buFont typeface="Arial"/>
              <a:buChar char="o"/>
              <a:defRPr sz="2000" b="0" i="0" u="none" strike="noStrike" cap="none">
                <a:solidFill>
                  <a:srgbClr val="323233"/>
                </a:solidFill>
                <a:latin typeface="Arial"/>
                <a:ea typeface="Arial"/>
                <a:cs typeface="Arial"/>
                <a:sym typeface="Arial"/>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
        <p:nvSpPr>
          <p:cNvPr id="78" name="Google Shape;78;p25"/>
          <p:cNvSpPr txBox="1">
            <a:spLocks noGrp="1"/>
          </p:cNvSpPr>
          <p:nvPr>
            <p:ph type="body" idx="3"/>
          </p:nvPr>
        </p:nvSpPr>
        <p:spPr>
          <a:xfrm>
            <a:off x="742950" y="2255972"/>
            <a:ext cx="4633913" cy="277458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1000"/>
              </a:spcBef>
              <a:spcAft>
                <a:spcPts val="0"/>
              </a:spcAft>
              <a:buClr>
                <a:schemeClr val="accent2"/>
              </a:buClr>
              <a:buSzPts val="1600"/>
              <a:buFont typeface="Arial"/>
              <a:buNone/>
              <a:defRPr sz="1600" b="0" i="0" u="none" strike="noStrike" cap="none">
                <a:solidFill>
                  <a:srgbClr val="00001D"/>
                </a:solidFill>
                <a:latin typeface="Trebuchet MS"/>
                <a:ea typeface="Trebuchet MS"/>
                <a:cs typeface="Trebuchet MS"/>
                <a:sym typeface="Trebuchet MS"/>
              </a:defRPr>
            </a:lvl1pPr>
            <a:lvl2pPr marL="914400" marR="0" lvl="1" indent="-228600" algn="l" rtl="0">
              <a:lnSpc>
                <a:spcPct val="100000"/>
              </a:lnSpc>
              <a:spcBef>
                <a:spcPts val="1000"/>
              </a:spcBef>
              <a:spcAft>
                <a:spcPts val="0"/>
              </a:spcAft>
              <a:buClr>
                <a:schemeClr val="accent2"/>
              </a:buClr>
              <a:buSzPts val="1600"/>
              <a:buFont typeface="Arial"/>
              <a:buNone/>
              <a:defRPr sz="1600" b="0" i="0" u="none" strike="noStrike" cap="none">
                <a:solidFill>
                  <a:srgbClr val="00001D"/>
                </a:solidFill>
                <a:latin typeface="Trebuchet MS"/>
                <a:ea typeface="Trebuchet MS"/>
                <a:cs typeface="Trebuchet MS"/>
                <a:sym typeface="Trebuchet MS"/>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228600" algn="l" rtl="0">
              <a:lnSpc>
                <a:spcPct val="90000"/>
              </a:lnSpc>
              <a:spcBef>
                <a:spcPts val="1000"/>
              </a:spcBef>
              <a:spcAft>
                <a:spcPts val="0"/>
              </a:spcAft>
              <a:buClr>
                <a:schemeClr val="accent2"/>
              </a:buClr>
              <a:buSzPts val="2000"/>
              <a:buFont typeface="Arial"/>
              <a:buNone/>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
        <p:nvSpPr>
          <p:cNvPr id="79" name="Google Shape;79;p25"/>
          <p:cNvSpPr txBox="1">
            <a:spLocks noGrp="1"/>
          </p:cNvSpPr>
          <p:nvPr>
            <p:ph type="body" idx="4"/>
          </p:nvPr>
        </p:nvSpPr>
        <p:spPr>
          <a:xfrm>
            <a:off x="7901471" y="2283283"/>
            <a:ext cx="3895150" cy="222889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1000"/>
              </a:spcBef>
              <a:spcAft>
                <a:spcPts val="0"/>
              </a:spcAft>
              <a:buClr>
                <a:schemeClr val="accent2"/>
              </a:buClr>
              <a:buSzPts val="1600"/>
              <a:buFont typeface="Arial"/>
              <a:buNone/>
              <a:defRPr sz="1600" b="0" i="0" u="none" strike="noStrike" cap="none">
                <a:solidFill>
                  <a:schemeClr val="lt1"/>
                </a:solidFill>
                <a:latin typeface="Trebuchet MS"/>
                <a:ea typeface="Trebuchet MS"/>
                <a:cs typeface="Trebuchet MS"/>
                <a:sym typeface="Trebuchet MS"/>
              </a:defRPr>
            </a:lvl1pPr>
            <a:lvl2pPr marL="914400" marR="0" lvl="1" indent="-228600" algn="l" rtl="0">
              <a:lnSpc>
                <a:spcPct val="100000"/>
              </a:lnSpc>
              <a:spcBef>
                <a:spcPts val="1000"/>
              </a:spcBef>
              <a:spcAft>
                <a:spcPts val="0"/>
              </a:spcAft>
              <a:buClr>
                <a:schemeClr val="accent2"/>
              </a:buClr>
              <a:buSzPts val="1600"/>
              <a:buFont typeface="Arial"/>
              <a:buNone/>
              <a:defRPr sz="1600" b="0" i="0" u="none" strike="noStrike" cap="none">
                <a:solidFill>
                  <a:schemeClr val="lt1"/>
                </a:solidFill>
                <a:latin typeface="Trebuchet MS"/>
                <a:ea typeface="Trebuchet MS"/>
                <a:cs typeface="Trebuchet MS"/>
                <a:sym typeface="Trebuchet MS"/>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228600" algn="l" rtl="0">
              <a:lnSpc>
                <a:spcPct val="90000"/>
              </a:lnSpc>
              <a:spcBef>
                <a:spcPts val="1000"/>
              </a:spcBef>
              <a:spcAft>
                <a:spcPts val="0"/>
              </a:spcAft>
              <a:buClr>
                <a:schemeClr val="accent2"/>
              </a:buClr>
              <a:buSzPts val="2000"/>
              <a:buFont typeface="Arial"/>
              <a:buNone/>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Text and highlight">
  <p:cSld name="Title+Text and highlight">
    <p:spTree>
      <p:nvGrpSpPr>
        <p:cNvPr id="1" name="Shape 13"/>
        <p:cNvGrpSpPr/>
        <p:nvPr/>
      </p:nvGrpSpPr>
      <p:grpSpPr>
        <a:xfrm>
          <a:off x="0" y="0"/>
          <a:ext cx="0" cy="0"/>
          <a:chOff x="0" y="0"/>
          <a:chExt cx="0" cy="0"/>
        </a:xfrm>
      </p:grpSpPr>
      <p:sp>
        <p:nvSpPr>
          <p:cNvPr id="14" name="Google Shape;14;p16"/>
          <p:cNvSpPr txBox="1">
            <a:spLocks noGrp="1"/>
          </p:cNvSpPr>
          <p:nvPr>
            <p:ph type="sldNum" idx="12"/>
          </p:nvPr>
        </p:nvSpPr>
        <p:spPr>
          <a:xfrm>
            <a:off x="11313459" y="6444477"/>
            <a:ext cx="699470" cy="276999"/>
          </a:xfrm>
          <a:prstGeom prst="rect">
            <a:avLst/>
          </a:prstGeom>
          <a:noFill/>
          <a:ln>
            <a:noFill/>
          </a:ln>
        </p:spPr>
        <p:txBody>
          <a:bodyPr spcFirstLastPara="1" wrap="square" lIns="45700" tIns="45700" rIns="45700" bIns="45700" anchor="b" anchorCtr="0">
            <a:spAutoFit/>
          </a:bodyPr>
          <a:lstStyle>
            <a:lvl1pPr marL="0" lvl="0" indent="0" algn="r">
              <a:lnSpc>
                <a:spcPct val="100000"/>
              </a:lnSpc>
              <a:spcBef>
                <a:spcPts val="0"/>
              </a:spcBef>
              <a:spcAft>
                <a:spcPts val="0"/>
              </a:spcAft>
              <a:buClr>
                <a:schemeClr val="accent4"/>
              </a:buClr>
              <a:buSzPts val="1200"/>
              <a:buFont typeface="Arial"/>
              <a:buNone/>
              <a:defRPr/>
            </a:lvl1pPr>
            <a:lvl2pPr marL="0" lvl="1" indent="0" algn="r">
              <a:lnSpc>
                <a:spcPct val="100000"/>
              </a:lnSpc>
              <a:spcBef>
                <a:spcPts val="0"/>
              </a:spcBef>
              <a:spcAft>
                <a:spcPts val="0"/>
              </a:spcAft>
              <a:buClr>
                <a:schemeClr val="accent4"/>
              </a:buClr>
              <a:buSzPts val="1200"/>
              <a:buFont typeface="Arial"/>
              <a:buNone/>
              <a:defRPr/>
            </a:lvl2pPr>
            <a:lvl3pPr marL="0" lvl="2" indent="0" algn="r">
              <a:lnSpc>
                <a:spcPct val="100000"/>
              </a:lnSpc>
              <a:spcBef>
                <a:spcPts val="0"/>
              </a:spcBef>
              <a:spcAft>
                <a:spcPts val="0"/>
              </a:spcAft>
              <a:buClr>
                <a:schemeClr val="accent4"/>
              </a:buClr>
              <a:buSzPts val="1200"/>
              <a:buFont typeface="Arial"/>
              <a:buNone/>
              <a:defRPr/>
            </a:lvl3pPr>
            <a:lvl4pPr marL="0" lvl="3" indent="0" algn="r">
              <a:lnSpc>
                <a:spcPct val="100000"/>
              </a:lnSpc>
              <a:spcBef>
                <a:spcPts val="0"/>
              </a:spcBef>
              <a:spcAft>
                <a:spcPts val="0"/>
              </a:spcAft>
              <a:buClr>
                <a:schemeClr val="accent4"/>
              </a:buClr>
              <a:buSzPts val="1200"/>
              <a:buFont typeface="Arial"/>
              <a:buNone/>
              <a:defRPr/>
            </a:lvl4pPr>
            <a:lvl5pPr marL="0" lvl="4" indent="0" algn="r">
              <a:lnSpc>
                <a:spcPct val="100000"/>
              </a:lnSpc>
              <a:spcBef>
                <a:spcPts val="0"/>
              </a:spcBef>
              <a:spcAft>
                <a:spcPts val="0"/>
              </a:spcAft>
              <a:buClr>
                <a:schemeClr val="accent4"/>
              </a:buClr>
              <a:buSzPts val="1200"/>
              <a:buFont typeface="Arial"/>
              <a:buNone/>
              <a:defRPr/>
            </a:lvl5pPr>
            <a:lvl6pPr marL="0" lvl="5" indent="0" algn="r">
              <a:lnSpc>
                <a:spcPct val="100000"/>
              </a:lnSpc>
              <a:spcBef>
                <a:spcPts val="0"/>
              </a:spcBef>
              <a:spcAft>
                <a:spcPts val="0"/>
              </a:spcAft>
              <a:buClr>
                <a:schemeClr val="accent4"/>
              </a:buClr>
              <a:buSzPts val="1200"/>
              <a:buFont typeface="Arial"/>
              <a:buNone/>
              <a:defRPr/>
            </a:lvl6pPr>
            <a:lvl7pPr marL="0" lvl="6" indent="0" algn="r">
              <a:lnSpc>
                <a:spcPct val="100000"/>
              </a:lnSpc>
              <a:spcBef>
                <a:spcPts val="0"/>
              </a:spcBef>
              <a:spcAft>
                <a:spcPts val="0"/>
              </a:spcAft>
              <a:buClr>
                <a:schemeClr val="accent4"/>
              </a:buClr>
              <a:buSzPts val="1200"/>
              <a:buFont typeface="Arial"/>
              <a:buNone/>
              <a:defRPr/>
            </a:lvl7pPr>
            <a:lvl8pPr marL="0" lvl="7" indent="0" algn="r">
              <a:lnSpc>
                <a:spcPct val="100000"/>
              </a:lnSpc>
              <a:spcBef>
                <a:spcPts val="0"/>
              </a:spcBef>
              <a:spcAft>
                <a:spcPts val="0"/>
              </a:spcAft>
              <a:buClr>
                <a:schemeClr val="accent4"/>
              </a:buClr>
              <a:buSzPts val="1200"/>
              <a:buFont typeface="Arial"/>
              <a:buNone/>
              <a:defRPr/>
            </a:lvl8pPr>
            <a:lvl9pPr marL="0" lvl="8" indent="0" algn="r">
              <a:lnSpc>
                <a:spcPct val="100000"/>
              </a:lnSpc>
              <a:spcBef>
                <a:spcPts val="0"/>
              </a:spcBef>
              <a:spcAft>
                <a:spcPts val="0"/>
              </a:spcAft>
              <a:buClr>
                <a:schemeClr val="accent4"/>
              </a:buClr>
              <a:buSzPts val="1200"/>
              <a:buFont typeface="Arial"/>
              <a:buNone/>
              <a:defRPr/>
            </a:lvl9pPr>
          </a:lstStyle>
          <a:p>
            <a:pPr marL="0" lvl="0" indent="0" algn="r" rtl="0">
              <a:spcBef>
                <a:spcPts val="0"/>
              </a:spcBef>
              <a:spcAft>
                <a:spcPts val="0"/>
              </a:spcAft>
              <a:buNone/>
            </a:pPr>
            <a:fld id="{00000000-1234-1234-1234-123412341234}" type="slidenum">
              <a:rPr lang="en-US"/>
              <a:t>‹#›</a:t>
            </a:fld>
            <a:endParaRPr/>
          </a:p>
        </p:txBody>
      </p:sp>
      <p:pic>
        <p:nvPicPr>
          <p:cNvPr id="15" name="Google Shape;15;p16"/>
          <p:cNvPicPr preferRelativeResize="0"/>
          <p:nvPr/>
        </p:nvPicPr>
        <p:blipFill rotWithShape="1">
          <a:blip r:embed="rId2">
            <a:alphaModFix/>
          </a:blip>
          <a:srcRect l="32195" t="19478" r="20865" b="23283"/>
          <a:stretch/>
        </p:blipFill>
        <p:spPr>
          <a:xfrm>
            <a:off x="8572296" y="-1"/>
            <a:ext cx="3619704" cy="6858001"/>
          </a:xfrm>
          <a:prstGeom prst="rect">
            <a:avLst/>
          </a:prstGeom>
          <a:noFill/>
          <a:ln>
            <a:noFill/>
          </a:ln>
        </p:spPr>
      </p:pic>
      <p:sp>
        <p:nvSpPr>
          <p:cNvPr id="16" name="Google Shape;16;p16"/>
          <p:cNvSpPr txBox="1">
            <a:spLocks noGrp="1"/>
          </p:cNvSpPr>
          <p:nvPr>
            <p:ph type="body" idx="1"/>
          </p:nvPr>
        </p:nvSpPr>
        <p:spPr>
          <a:xfrm>
            <a:off x="742950" y="775460"/>
            <a:ext cx="6661150" cy="4381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accent2"/>
              </a:buClr>
              <a:buSzPts val="3200"/>
              <a:buFont typeface="Arial"/>
              <a:buNone/>
              <a:defRPr sz="3200" b="1" i="0" u="none" strike="noStrike" cap="none">
                <a:solidFill>
                  <a:srgbClr val="06004D"/>
                </a:solidFill>
                <a:latin typeface="Trebuchet MS"/>
                <a:ea typeface="Trebuchet MS"/>
                <a:cs typeface="Trebuchet MS"/>
                <a:sym typeface="Trebuchet MS"/>
              </a:defRPr>
            </a:lvl1pPr>
            <a:lvl2pPr marL="914400" marR="0" lvl="1" indent="-355600" algn="l" rtl="0">
              <a:lnSpc>
                <a:spcPct val="90000"/>
              </a:lnSpc>
              <a:spcBef>
                <a:spcPts val="1000"/>
              </a:spcBef>
              <a:spcAft>
                <a:spcPts val="0"/>
              </a:spcAft>
              <a:buClr>
                <a:schemeClr val="accent2"/>
              </a:buClr>
              <a:buSzPts val="2000"/>
              <a:buFont typeface="Arial"/>
              <a:buChar char="o"/>
              <a:defRPr sz="2000" b="0" i="0" u="none" strike="noStrike" cap="none">
                <a:solidFill>
                  <a:srgbClr val="323233"/>
                </a:solidFill>
                <a:latin typeface="Arial"/>
                <a:ea typeface="Arial"/>
                <a:cs typeface="Arial"/>
                <a:sym typeface="Arial"/>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
        <p:nvSpPr>
          <p:cNvPr id="17" name="Google Shape;17;p16"/>
          <p:cNvSpPr txBox="1">
            <a:spLocks noGrp="1"/>
          </p:cNvSpPr>
          <p:nvPr>
            <p:ph type="body" idx="2"/>
          </p:nvPr>
        </p:nvSpPr>
        <p:spPr>
          <a:xfrm>
            <a:off x="742950" y="1807355"/>
            <a:ext cx="4633913" cy="277458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1000"/>
              </a:spcBef>
              <a:spcAft>
                <a:spcPts val="0"/>
              </a:spcAft>
              <a:buClr>
                <a:schemeClr val="accent2"/>
              </a:buClr>
              <a:buSzPts val="1600"/>
              <a:buFont typeface="Arial"/>
              <a:buNone/>
              <a:defRPr sz="1600" b="0" i="0" u="none" strike="noStrike" cap="none">
                <a:solidFill>
                  <a:srgbClr val="00001D"/>
                </a:solidFill>
                <a:latin typeface="Trebuchet MS"/>
                <a:ea typeface="Trebuchet MS"/>
                <a:cs typeface="Trebuchet MS"/>
                <a:sym typeface="Trebuchet MS"/>
              </a:defRPr>
            </a:lvl1pPr>
            <a:lvl2pPr marL="914400" marR="0" lvl="1" indent="-228600" algn="l" rtl="0">
              <a:lnSpc>
                <a:spcPct val="100000"/>
              </a:lnSpc>
              <a:spcBef>
                <a:spcPts val="1000"/>
              </a:spcBef>
              <a:spcAft>
                <a:spcPts val="0"/>
              </a:spcAft>
              <a:buClr>
                <a:schemeClr val="accent2"/>
              </a:buClr>
              <a:buSzPts val="1600"/>
              <a:buFont typeface="Arial"/>
              <a:buNone/>
              <a:defRPr sz="1600" b="0" i="0" u="none" strike="noStrike" cap="none">
                <a:solidFill>
                  <a:srgbClr val="00001D"/>
                </a:solidFill>
                <a:latin typeface="Trebuchet MS"/>
                <a:ea typeface="Trebuchet MS"/>
                <a:cs typeface="Trebuchet MS"/>
                <a:sym typeface="Trebuchet MS"/>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228600" algn="l" rtl="0">
              <a:lnSpc>
                <a:spcPct val="90000"/>
              </a:lnSpc>
              <a:spcBef>
                <a:spcPts val="1000"/>
              </a:spcBef>
              <a:spcAft>
                <a:spcPts val="0"/>
              </a:spcAft>
              <a:buClr>
                <a:schemeClr val="accent2"/>
              </a:buClr>
              <a:buSzPts val="2000"/>
              <a:buFont typeface="Arial"/>
              <a:buNone/>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
        <p:nvSpPr>
          <p:cNvPr id="18" name="Google Shape;18;p16"/>
          <p:cNvSpPr txBox="1">
            <a:spLocks noGrp="1"/>
          </p:cNvSpPr>
          <p:nvPr>
            <p:ph type="body" idx="3"/>
          </p:nvPr>
        </p:nvSpPr>
        <p:spPr>
          <a:xfrm>
            <a:off x="721942" y="5030151"/>
            <a:ext cx="5353050" cy="9032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1000"/>
              </a:spcBef>
              <a:spcAft>
                <a:spcPts val="0"/>
              </a:spcAft>
              <a:buClr>
                <a:schemeClr val="accent2"/>
              </a:buClr>
              <a:buSzPts val="2200"/>
              <a:buFont typeface="Arial"/>
              <a:buNone/>
              <a:defRPr sz="2200" b="1" i="0" u="none" strike="noStrike" cap="none">
                <a:solidFill>
                  <a:srgbClr val="22B9ED"/>
                </a:solidFill>
                <a:latin typeface="Trebuchet MS"/>
                <a:ea typeface="Trebuchet MS"/>
                <a:cs typeface="Trebuchet MS"/>
                <a:sym typeface="Trebuchet MS"/>
              </a:defRPr>
            </a:lvl1pPr>
            <a:lvl2pPr marL="914400" marR="0" lvl="1" indent="-355600" algn="l" rtl="0">
              <a:lnSpc>
                <a:spcPct val="90000"/>
              </a:lnSpc>
              <a:spcBef>
                <a:spcPts val="1000"/>
              </a:spcBef>
              <a:spcAft>
                <a:spcPts val="0"/>
              </a:spcAft>
              <a:buClr>
                <a:schemeClr val="accent2"/>
              </a:buClr>
              <a:buSzPts val="2000"/>
              <a:buFont typeface="Arial"/>
              <a:buChar char="o"/>
              <a:defRPr sz="2000" b="0" i="0" u="none" strike="noStrike" cap="none">
                <a:solidFill>
                  <a:srgbClr val="323233"/>
                </a:solidFill>
                <a:latin typeface="Arial"/>
                <a:ea typeface="Arial"/>
                <a:cs typeface="Arial"/>
                <a:sym typeface="Arial"/>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ext and highlight+Image">
  <p:cSld name="Text and highlight+Image">
    <p:spTree>
      <p:nvGrpSpPr>
        <p:cNvPr id="1" name="Shape 19"/>
        <p:cNvGrpSpPr/>
        <p:nvPr/>
      </p:nvGrpSpPr>
      <p:grpSpPr>
        <a:xfrm>
          <a:off x="0" y="0"/>
          <a:ext cx="0" cy="0"/>
          <a:chOff x="0" y="0"/>
          <a:chExt cx="0" cy="0"/>
        </a:xfrm>
      </p:grpSpPr>
      <p:sp>
        <p:nvSpPr>
          <p:cNvPr id="20" name="Google Shape;20;p17"/>
          <p:cNvSpPr txBox="1">
            <a:spLocks noGrp="1"/>
          </p:cNvSpPr>
          <p:nvPr>
            <p:ph type="sldNum" idx="12"/>
          </p:nvPr>
        </p:nvSpPr>
        <p:spPr>
          <a:xfrm>
            <a:off x="11313459" y="6444477"/>
            <a:ext cx="699470" cy="276999"/>
          </a:xfrm>
          <a:prstGeom prst="rect">
            <a:avLst/>
          </a:prstGeom>
          <a:noFill/>
          <a:ln>
            <a:noFill/>
          </a:ln>
        </p:spPr>
        <p:txBody>
          <a:bodyPr spcFirstLastPara="1" wrap="square" lIns="45700" tIns="45700" rIns="45700" bIns="45700" anchor="b" anchorCtr="0">
            <a:spAutoFit/>
          </a:bodyPr>
          <a:lstStyle>
            <a:lvl1pPr marL="0" lvl="0" indent="0" algn="r">
              <a:lnSpc>
                <a:spcPct val="100000"/>
              </a:lnSpc>
              <a:spcBef>
                <a:spcPts val="0"/>
              </a:spcBef>
              <a:spcAft>
                <a:spcPts val="0"/>
              </a:spcAft>
              <a:buClr>
                <a:schemeClr val="accent4"/>
              </a:buClr>
              <a:buSzPts val="1200"/>
              <a:buFont typeface="Arial"/>
              <a:buNone/>
              <a:defRPr/>
            </a:lvl1pPr>
            <a:lvl2pPr marL="0" lvl="1" indent="0" algn="r">
              <a:lnSpc>
                <a:spcPct val="100000"/>
              </a:lnSpc>
              <a:spcBef>
                <a:spcPts val="0"/>
              </a:spcBef>
              <a:spcAft>
                <a:spcPts val="0"/>
              </a:spcAft>
              <a:buClr>
                <a:schemeClr val="accent4"/>
              </a:buClr>
              <a:buSzPts val="1200"/>
              <a:buFont typeface="Arial"/>
              <a:buNone/>
              <a:defRPr/>
            </a:lvl2pPr>
            <a:lvl3pPr marL="0" lvl="2" indent="0" algn="r">
              <a:lnSpc>
                <a:spcPct val="100000"/>
              </a:lnSpc>
              <a:spcBef>
                <a:spcPts val="0"/>
              </a:spcBef>
              <a:spcAft>
                <a:spcPts val="0"/>
              </a:spcAft>
              <a:buClr>
                <a:schemeClr val="accent4"/>
              </a:buClr>
              <a:buSzPts val="1200"/>
              <a:buFont typeface="Arial"/>
              <a:buNone/>
              <a:defRPr/>
            </a:lvl3pPr>
            <a:lvl4pPr marL="0" lvl="3" indent="0" algn="r">
              <a:lnSpc>
                <a:spcPct val="100000"/>
              </a:lnSpc>
              <a:spcBef>
                <a:spcPts val="0"/>
              </a:spcBef>
              <a:spcAft>
                <a:spcPts val="0"/>
              </a:spcAft>
              <a:buClr>
                <a:schemeClr val="accent4"/>
              </a:buClr>
              <a:buSzPts val="1200"/>
              <a:buFont typeface="Arial"/>
              <a:buNone/>
              <a:defRPr/>
            </a:lvl4pPr>
            <a:lvl5pPr marL="0" lvl="4" indent="0" algn="r">
              <a:lnSpc>
                <a:spcPct val="100000"/>
              </a:lnSpc>
              <a:spcBef>
                <a:spcPts val="0"/>
              </a:spcBef>
              <a:spcAft>
                <a:spcPts val="0"/>
              </a:spcAft>
              <a:buClr>
                <a:schemeClr val="accent4"/>
              </a:buClr>
              <a:buSzPts val="1200"/>
              <a:buFont typeface="Arial"/>
              <a:buNone/>
              <a:defRPr/>
            </a:lvl5pPr>
            <a:lvl6pPr marL="0" lvl="5" indent="0" algn="r">
              <a:lnSpc>
                <a:spcPct val="100000"/>
              </a:lnSpc>
              <a:spcBef>
                <a:spcPts val="0"/>
              </a:spcBef>
              <a:spcAft>
                <a:spcPts val="0"/>
              </a:spcAft>
              <a:buClr>
                <a:schemeClr val="accent4"/>
              </a:buClr>
              <a:buSzPts val="1200"/>
              <a:buFont typeface="Arial"/>
              <a:buNone/>
              <a:defRPr/>
            </a:lvl6pPr>
            <a:lvl7pPr marL="0" lvl="6" indent="0" algn="r">
              <a:lnSpc>
                <a:spcPct val="100000"/>
              </a:lnSpc>
              <a:spcBef>
                <a:spcPts val="0"/>
              </a:spcBef>
              <a:spcAft>
                <a:spcPts val="0"/>
              </a:spcAft>
              <a:buClr>
                <a:schemeClr val="accent4"/>
              </a:buClr>
              <a:buSzPts val="1200"/>
              <a:buFont typeface="Arial"/>
              <a:buNone/>
              <a:defRPr/>
            </a:lvl7pPr>
            <a:lvl8pPr marL="0" lvl="7" indent="0" algn="r">
              <a:lnSpc>
                <a:spcPct val="100000"/>
              </a:lnSpc>
              <a:spcBef>
                <a:spcPts val="0"/>
              </a:spcBef>
              <a:spcAft>
                <a:spcPts val="0"/>
              </a:spcAft>
              <a:buClr>
                <a:schemeClr val="accent4"/>
              </a:buClr>
              <a:buSzPts val="1200"/>
              <a:buFont typeface="Arial"/>
              <a:buNone/>
              <a:defRPr/>
            </a:lvl8pPr>
            <a:lvl9pPr marL="0" lvl="8" indent="0" algn="r">
              <a:lnSpc>
                <a:spcPct val="100000"/>
              </a:lnSpc>
              <a:spcBef>
                <a:spcPts val="0"/>
              </a:spcBef>
              <a:spcAft>
                <a:spcPts val="0"/>
              </a:spcAft>
              <a:buClr>
                <a:schemeClr val="accent4"/>
              </a:buClr>
              <a:buSzPts val="1200"/>
              <a:buFont typeface="Arial"/>
              <a:buNone/>
              <a:defRPr/>
            </a:lvl9pPr>
          </a:lstStyle>
          <a:p>
            <a:pPr marL="0" lvl="0" indent="0" algn="r" rtl="0">
              <a:spcBef>
                <a:spcPts val="0"/>
              </a:spcBef>
              <a:spcAft>
                <a:spcPts val="0"/>
              </a:spcAft>
              <a:buNone/>
            </a:pPr>
            <a:fld id="{00000000-1234-1234-1234-123412341234}" type="slidenum">
              <a:rPr lang="en-US"/>
              <a:t>‹#›</a:t>
            </a:fld>
            <a:endParaRPr/>
          </a:p>
        </p:txBody>
      </p:sp>
      <p:sp>
        <p:nvSpPr>
          <p:cNvPr id="21" name="Google Shape;21;p17"/>
          <p:cNvSpPr txBox="1">
            <a:spLocks noGrp="1"/>
          </p:cNvSpPr>
          <p:nvPr>
            <p:ph type="body" idx="1"/>
          </p:nvPr>
        </p:nvSpPr>
        <p:spPr>
          <a:xfrm>
            <a:off x="742950" y="775460"/>
            <a:ext cx="6250974" cy="472572"/>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accent2"/>
              </a:buClr>
              <a:buSzPts val="3200"/>
              <a:buFont typeface="Arial"/>
              <a:buNone/>
              <a:defRPr sz="3200" b="1" i="0" u="none" strike="noStrike" cap="none">
                <a:solidFill>
                  <a:srgbClr val="06004D"/>
                </a:solidFill>
                <a:latin typeface="Trebuchet MS"/>
                <a:ea typeface="Trebuchet MS"/>
                <a:cs typeface="Trebuchet MS"/>
                <a:sym typeface="Trebuchet MS"/>
              </a:defRPr>
            </a:lvl1pPr>
            <a:lvl2pPr marL="914400" marR="0" lvl="1" indent="-355600" algn="l" rtl="0">
              <a:lnSpc>
                <a:spcPct val="90000"/>
              </a:lnSpc>
              <a:spcBef>
                <a:spcPts val="1000"/>
              </a:spcBef>
              <a:spcAft>
                <a:spcPts val="0"/>
              </a:spcAft>
              <a:buClr>
                <a:schemeClr val="accent2"/>
              </a:buClr>
              <a:buSzPts val="2000"/>
              <a:buFont typeface="Arial"/>
              <a:buChar char="o"/>
              <a:defRPr sz="2000" b="0" i="0" u="none" strike="noStrike" cap="none">
                <a:solidFill>
                  <a:srgbClr val="323233"/>
                </a:solidFill>
                <a:latin typeface="Arial"/>
                <a:ea typeface="Arial"/>
                <a:cs typeface="Arial"/>
                <a:sym typeface="Arial"/>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
        <p:nvSpPr>
          <p:cNvPr id="22" name="Google Shape;22;p17"/>
          <p:cNvSpPr txBox="1">
            <a:spLocks noGrp="1"/>
          </p:cNvSpPr>
          <p:nvPr>
            <p:ph type="body" idx="2"/>
          </p:nvPr>
        </p:nvSpPr>
        <p:spPr>
          <a:xfrm>
            <a:off x="742950" y="1807355"/>
            <a:ext cx="4633913" cy="277458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1000"/>
              </a:spcBef>
              <a:spcAft>
                <a:spcPts val="0"/>
              </a:spcAft>
              <a:buClr>
                <a:schemeClr val="accent2"/>
              </a:buClr>
              <a:buSzPts val="1600"/>
              <a:buFont typeface="Arial"/>
              <a:buNone/>
              <a:defRPr sz="1600" b="0" i="0" u="none" strike="noStrike" cap="none">
                <a:solidFill>
                  <a:srgbClr val="00001D"/>
                </a:solidFill>
                <a:latin typeface="Trebuchet MS"/>
                <a:ea typeface="Trebuchet MS"/>
                <a:cs typeface="Trebuchet MS"/>
                <a:sym typeface="Trebuchet MS"/>
              </a:defRPr>
            </a:lvl1pPr>
            <a:lvl2pPr marL="914400" marR="0" lvl="1" indent="-228600" algn="l" rtl="0">
              <a:lnSpc>
                <a:spcPct val="100000"/>
              </a:lnSpc>
              <a:spcBef>
                <a:spcPts val="1000"/>
              </a:spcBef>
              <a:spcAft>
                <a:spcPts val="0"/>
              </a:spcAft>
              <a:buClr>
                <a:schemeClr val="accent2"/>
              </a:buClr>
              <a:buSzPts val="1600"/>
              <a:buFont typeface="Arial"/>
              <a:buNone/>
              <a:defRPr sz="1600" b="0" i="0" u="none" strike="noStrike" cap="none">
                <a:solidFill>
                  <a:srgbClr val="00001D"/>
                </a:solidFill>
                <a:latin typeface="Trebuchet MS"/>
                <a:ea typeface="Trebuchet MS"/>
                <a:cs typeface="Trebuchet MS"/>
                <a:sym typeface="Trebuchet MS"/>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228600" algn="l" rtl="0">
              <a:lnSpc>
                <a:spcPct val="90000"/>
              </a:lnSpc>
              <a:spcBef>
                <a:spcPts val="1000"/>
              </a:spcBef>
              <a:spcAft>
                <a:spcPts val="0"/>
              </a:spcAft>
              <a:buClr>
                <a:schemeClr val="accent2"/>
              </a:buClr>
              <a:buSzPts val="2000"/>
              <a:buFont typeface="Arial"/>
              <a:buNone/>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
        <p:nvSpPr>
          <p:cNvPr id="23" name="Google Shape;23;p17"/>
          <p:cNvSpPr txBox="1">
            <a:spLocks noGrp="1"/>
          </p:cNvSpPr>
          <p:nvPr>
            <p:ph type="body" idx="3"/>
          </p:nvPr>
        </p:nvSpPr>
        <p:spPr>
          <a:xfrm>
            <a:off x="721942" y="5030151"/>
            <a:ext cx="5353050" cy="9032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1000"/>
              </a:spcBef>
              <a:spcAft>
                <a:spcPts val="0"/>
              </a:spcAft>
              <a:buClr>
                <a:schemeClr val="accent2"/>
              </a:buClr>
              <a:buSzPts val="2200"/>
              <a:buFont typeface="Arial"/>
              <a:buNone/>
              <a:defRPr sz="2200" b="1" i="0" u="none" strike="noStrike" cap="none">
                <a:solidFill>
                  <a:srgbClr val="22B9ED"/>
                </a:solidFill>
                <a:latin typeface="Trebuchet MS"/>
                <a:ea typeface="Trebuchet MS"/>
                <a:cs typeface="Trebuchet MS"/>
                <a:sym typeface="Trebuchet MS"/>
              </a:defRPr>
            </a:lvl1pPr>
            <a:lvl2pPr marL="914400" marR="0" lvl="1" indent="-355600" algn="l" rtl="0">
              <a:lnSpc>
                <a:spcPct val="90000"/>
              </a:lnSpc>
              <a:spcBef>
                <a:spcPts val="1000"/>
              </a:spcBef>
              <a:spcAft>
                <a:spcPts val="0"/>
              </a:spcAft>
              <a:buClr>
                <a:schemeClr val="accent2"/>
              </a:buClr>
              <a:buSzPts val="2000"/>
              <a:buFont typeface="Arial"/>
              <a:buChar char="o"/>
              <a:defRPr sz="2000" b="0" i="0" u="none" strike="noStrike" cap="none">
                <a:solidFill>
                  <a:srgbClr val="323233"/>
                </a:solidFill>
                <a:latin typeface="Arial"/>
                <a:ea typeface="Arial"/>
                <a:cs typeface="Arial"/>
                <a:sym typeface="Arial"/>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
        <p:nvSpPr>
          <p:cNvPr id="24" name="Google Shape;24;p17"/>
          <p:cNvSpPr>
            <a:spLocks noGrp="1"/>
          </p:cNvSpPr>
          <p:nvPr>
            <p:ph type="pic" idx="4"/>
          </p:nvPr>
        </p:nvSpPr>
        <p:spPr>
          <a:xfrm>
            <a:off x="7464425" y="0"/>
            <a:ext cx="4727575" cy="6858000"/>
          </a:xfrm>
          <a:prstGeom prst="rect">
            <a:avLst/>
          </a:prstGeom>
          <a:noFill/>
          <a:ln>
            <a:noFill/>
          </a:ln>
        </p:spPr>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Quote+Boxes1">
  <p:cSld name="Quote+Boxes1">
    <p:spTree>
      <p:nvGrpSpPr>
        <p:cNvPr id="1" name="Shape 25"/>
        <p:cNvGrpSpPr/>
        <p:nvPr/>
      </p:nvGrpSpPr>
      <p:grpSpPr>
        <a:xfrm>
          <a:off x="0" y="0"/>
          <a:ext cx="0" cy="0"/>
          <a:chOff x="0" y="0"/>
          <a:chExt cx="0" cy="0"/>
        </a:xfrm>
      </p:grpSpPr>
      <p:sp>
        <p:nvSpPr>
          <p:cNvPr id="26" name="Google Shape;26;p18"/>
          <p:cNvSpPr txBox="1">
            <a:spLocks noGrp="1"/>
          </p:cNvSpPr>
          <p:nvPr>
            <p:ph type="sldNum" idx="12"/>
          </p:nvPr>
        </p:nvSpPr>
        <p:spPr>
          <a:xfrm>
            <a:off x="11313459" y="6444477"/>
            <a:ext cx="699470" cy="276999"/>
          </a:xfrm>
          <a:prstGeom prst="rect">
            <a:avLst/>
          </a:prstGeom>
          <a:noFill/>
          <a:ln>
            <a:noFill/>
          </a:ln>
        </p:spPr>
        <p:txBody>
          <a:bodyPr spcFirstLastPara="1" wrap="square" lIns="45700" tIns="45700" rIns="45700" bIns="45700" anchor="b" anchorCtr="0">
            <a:spAutoFit/>
          </a:bodyPr>
          <a:lstStyle>
            <a:lvl1pPr marL="0" lvl="0" indent="0" algn="r">
              <a:lnSpc>
                <a:spcPct val="100000"/>
              </a:lnSpc>
              <a:spcBef>
                <a:spcPts val="0"/>
              </a:spcBef>
              <a:spcAft>
                <a:spcPts val="0"/>
              </a:spcAft>
              <a:buClr>
                <a:schemeClr val="accent4"/>
              </a:buClr>
              <a:buSzPts val="1200"/>
              <a:buFont typeface="Arial"/>
              <a:buNone/>
              <a:defRPr/>
            </a:lvl1pPr>
            <a:lvl2pPr marL="0" lvl="1" indent="0" algn="r">
              <a:lnSpc>
                <a:spcPct val="100000"/>
              </a:lnSpc>
              <a:spcBef>
                <a:spcPts val="0"/>
              </a:spcBef>
              <a:spcAft>
                <a:spcPts val="0"/>
              </a:spcAft>
              <a:buClr>
                <a:schemeClr val="accent4"/>
              </a:buClr>
              <a:buSzPts val="1200"/>
              <a:buFont typeface="Arial"/>
              <a:buNone/>
              <a:defRPr/>
            </a:lvl2pPr>
            <a:lvl3pPr marL="0" lvl="2" indent="0" algn="r">
              <a:lnSpc>
                <a:spcPct val="100000"/>
              </a:lnSpc>
              <a:spcBef>
                <a:spcPts val="0"/>
              </a:spcBef>
              <a:spcAft>
                <a:spcPts val="0"/>
              </a:spcAft>
              <a:buClr>
                <a:schemeClr val="accent4"/>
              </a:buClr>
              <a:buSzPts val="1200"/>
              <a:buFont typeface="Arial"/>
              <a:buNone/>
              <a:defRPr/>
            </a:lvl3pPr>
            <a:lvl4pPr marL="0" lvl="3" indent="0" algn="r">
              <a:lnSpc>
                <a:spcPct val="100000"/>
              </a:lnSpc>
              <a:spcBef>
                <a:spcPts val="0"/>
              </a:spcBef>
              <a:spcAft>
                <a:spcPts val="0"/>
              </a:spcAft>
              <a:buClr>
                <a:schemeClr val="accent4"/>
              </a:buClr>
              <a:buSzPts val="1200"/>
              <a:buFont typeface="Arial"/>
              <a:buNone/>
              <a:defRPr/>
            </a:lvl4pPr>
            <a:lvl5pPr marL="0" lvl="4" indent="0" algn="r">
              <a:lnSpc>
                <a:spcPct val="100000"/>
              </a:lnSpc>
              <a:spcBef>
                <a:spcPts val="0"/>
              </a:spcBef>
              <a:spcAft>
                <a:spcPts val="0"/>
              </a:spcAft>
              <a:buClr>
                <a:schemeClr val="accent4"/>
              </a:buClr>
              <a:buSzPts val="1200"/>
              <a:buFont typeface="Arial"/>
              <a:buNone/>
              <a:defRPr/>
            </a:lvl5pPr>
            <a:lvl6pPr marL="0" lvl="5" indent="0" algn="r">
              <a:lnSpc>
                <a:spcPct val="100000"/>
              </a:lnSpc>
              <a:spcBef>
                <a:spcPts val="0"/>
              </a:spcBef>
              <a:spcAft>
                <a:spcPts val="0"/>
              </a:spcAft>
              <a:buClr>
                <a:schemeClr val="accent4"/>
              </a:buClr>
              <a:buSzPts val="1200"/>
              <a:buFont typeface="Arial"/>
              <a:buNone/>
              <a:defRPr/>
            </a:lvl6pPr>
            <a:lvl7pPr marL="0" lvl="6" indent="0" algn="r">
              <a:lnSpc>
                <a:spcPct val="100000"/>
              </a:lnSpc>
              <a:spcBef>
                <a:spcPts val="0"/>
              </a:spcBef>
              <a:spcAft>
                <a:spcPts val="0"/>
              </a:spcAft>
              <a:buClr>
                <a:schemeClr val="accent4"/>
              </a:buClr>
              <a:buSzPts val="1200"/>
              <a:buFont typeface="Arial"/>
              <a:buNone/>
              <a:defRPr/>
            </a:lvl7pPr>
            <a:lvl8pPr marL="0" lvl="7" indent="0" algn="r">
              <a:lnSpc>
                <a:spcPct val="100000"/>
              </a:lnSpc>
              <a:spcBef>
                <a:spcPts val="0"/>
              </a:spcBef>
              <a:spcAft>
                <a:spcPts val="0"/>
              </a:spcAft>
              <a:buClr>
                <a:schemeClr val="accent4"/>
              </a:buClr>
              <a:buSzPts val="1200"/>
              <a:buFont typeface="Arial"/>
              <a:buNone/>
              <a:defRPr/>
            </a:lvl8pPr>
            <a:lvl9pPr marL="0" lvl="8" indent="0" algn="r">
              <a:lnSpc>
                <a:spcPct val="100000"/>
              </a:lnSpc>
              <a:spcBef>
                <a:spcPts val="0"/>
              </a:spcBef>
              <a:spcAft>
                <a:spcPts val="0"/>
              </a:spcAft>
              <a:buClr>
                <a:schemeClr val="accent4"/>
              </a:buClr>
              <a:buSzPts val="1200"/>
              <a:buFont typeface="Arial"/>
              <a:buNone/>
              <a:defRPr/>
            </a:lvl9pPr>
          </a:lstStyle>
          <a:p>
            <a:pPr marL="0" lvl="0" indent="0" algn="r" rtl="0">
              <a:spcBef>
                <a:spcPts val="0"/>
              </a:spcBef>
              <a:spcAft>
                <a:spcPts val="0"/>
              </a:spcAft>
              <a:buNone/>
            </a:pPr>
            <a:fld id="{00000000-1234-1234-1234-123412341234}" type="slidenum">
              <a:rPr lang="en-US"/>
              <a:t>‹#›</a:t>
            </a:fld>
            <a:endParaRPr/>
          </a:p>
        </p:txBody>
      </p:sp>
      <p:sp>
        <p:nvSpPr>
          <p:cNvPr id="27" name="Google Shape;27;p18"/>
          <p:cNvSpPr/>
          <p:nvPr/>
        </p:nvSpPr>
        <p:spPr>
          <a:xfrm>
            <a:off x="6169883" y="-106224"/>
            <a:ext cx="6130272" cy="3600000"/>
          </a:xfrm>
          <a:prstGeom prst="rect">
            <a:avLst/>
          </a:prstGeom>
          <a:solidFill>
            <a:srgbClr val="06004D"/>
          </a:solidFill>
          <a:ln>
            <a:noFill/>
          </a:ln>
        </p:spPr>
        <p:txBody>
          <a:bodyPr spcFirstLastPara="1" wrap="square" lIns="45700" tIns="45700" rIns="45700" bIns="45700" anchor="ctr" anchorCtr="0">
            <a:spAutoFit/>
          </a:bodyPr>
          <a:lstStyle/>
          <a:p>
            <a:pPr marL="0" marR="0" lvl="0" indent="0" algn="l" rtl="0">
              <a:lnSpc>
                <a:spcPct val="100000"/>
              </a:lnSpc>
              <a:spcBef>
                <a:spcPts val="0"/>
              </a:spcBef>
              <a:spcAft>
                <a:spcPts val="0"/>
              </a:spcAft>
              <a:buClr>
                <a:srgbClr val="161616"/>
              </a:buClr>
              <a:buSzPts val="1800"/>
              <a:buFont typeface="Arial"/>
              <a:buNone/>
            </a:pPr>
            <a:endParaRPr sz="1800" b="0" i="0" u="none" strike="noStrike" cap="none">
              <a:solidFill>
                <a:srgbClr val="161616"/>
              </a:solidFill>
              <a:latin typeface="Arial"/>
              <a:ea typeface="Arial"/>
              <a:cs typeface="Arial"/>
              <a:sym typeface="Arial"/>
            </a:endParaRPr>
          </a:p>
        </p:txBody>
      </p:sp>
      <p:sp>
        <p:nvSpPr>
          <p:cNvPr id="28" name="Google Shape;28;p18"/>
          <p:cNvSpPr/>
          <p:nvPr/>
        </p:nvSpPr>
        <p:spPr>
          <a:xfrm>
            <a:off x="6169074" y="3480511"/>
            <a:ext cx="6131081" cy="3532239"/>
          </a:xfrm>
          <a:prstGeom prst="rect">
            <a:avLst/>
          </a:prstGeom>
          <a:solidFill>
            <a:srgbClr val="80DFFF"/>
          </a:solidFill>
          <a:ln>
            <a:noFill/>
          </a:ln>
        </p:spPr>
        <p:txBody>
          <a:bodyPr spcFirstLastPara="1" wrap="square" lIns="45700" tIns="45700" rIns="45700" bIns="45700" anchor="ctr" anchorCtr="0">
            <a:spAutoFit/>
          </a:bodyPr>
          <a:lstStyle/>
          <a:p>
            <a:pPr marL="0" marR="0" lvl="0" indent="0" algn="l" rtl="0">
              <a:lnSpc>
                <a:spcPct val="100000"/>
              </a:lnSpc>
              <a:spcBef>
                <a:spcPts val="0"/>
              </a:spcBef>
              <a:spcAft>
                <a:spcPts val="0"/>
              </a:spcAft>
              <a:buClr>
                <a:srgbClr val="161616"/>
              </a:buClr>
              <a:buSzPts val="1800"/>
              <a:buFont typeface="Arial"/>
              <a:buNone/>
            </a:pPr>
            <a:endParaRPr sz="1800" b="0" i="0" u="none" strike="noStrike" cap="none">
              <a:solidFill>
                <a:srgbClr val="161616"/>
              </a:solidFill>
              <a:latin typeface="Arial"/>
              <a:ea typeface="Arial"/>
              <a:cs typeface="Arial"/>
              <a:sym typeface="Arial"/>
            </a:endParaRPr>
          </a:p>
        </p:txBody>
      </p:sp>
      <p:sp>
        <p:nvSpPr>
          <p:cNvPr id="29" name="Google Shape;29;p18"/>
          <p:cNvSpPr txBox="1">
            <a:spLocks noGrp="1"/>
          </p:cNvSpPr>
          <p:nvPr>
            <p:ph type="body" idx="1"/>
          </p:nvPr>
        </p:nvSpPr>
        <p:spPr>
          <a:xfrm>
            <a:off x="742950" y="775460"/>
            <a:ext cx="4994092" cy="4381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accent2"/>
              </a:buClr>
              <a:buSzPts val="3200"/>
              <a:buFont typeface="Arial"/>
              <a:buNone/>
              <a:defRPr sz="3200" b="1" i="0" u="none" strike="noStrike" cap="none">
                <a:solidFill>
                  <a:srgbClr val="06004D"/>
                </a:solidFill>
                <a:latin typeface="Trebuchet MS"/>
                <a:ea typeface="Trebuchet MS"/>
                <a:cs typeface="Trebuchet MS"/>
                <a:sym typeface="Trebuchet MS"/>
              </a:defRPr>
            </a:lvl1pPr>
            <a:lvl2pPr marL="914400" marR="0" lvl="1" indent="-355600" algn="l" rtl="0">
              <a:lnSpc>
                <a:spcPct val="90000"/>
              </a:lnSpc>
              <a:spcBef>
                <a:spcPts val="1000"/>
              </a:spcBef>
              <a:spcAft>
                <a:spcPts val="0"/>
              </a:spcAft>
              <a:buClr>
                <a:schemeClr val="accent2"/>
              </a:buClr>
              <a:buSzPts val="2000"/>
              <a:buFont typeface="Arial"/>
              <a:buChar char="o"/>
              <a:defRPr sz="2000" b="0" i="0" u="none" strike="noStrike" cap="none">
                <a:solidFill>
                  <a:srgbClr val="323233"/>
                </a:solidFill>
                <a:latin typeface="Arial"/>
                <a:ea typeface="Arial"/>
                <a:cs typeface="Arial"/>
                <a:sym typeface="Arial"/>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
        <p:nvSpPr>
          <p:cNvPr id="30" name="Google Shape;30;p18"/>
          <p:cNvSpPr txBox="1">
            <a:spLocks noGrp="1"/>
          </p:cNvSpPr>
          <p:nvPr>
            <p:ph type="body" idx="2"/>
          </p:nvPr>
        </p:nvSpPr>
        <p:spPr>
          <a:xfrm>
            <a:off x="742950" y="1430786"/>
            <a:ext cx="5018461" cy="4381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accent2"/>
              </a:buClr>
              <a:buSzPts val="2400"/>
              <a:buFont typeface="Arial"/>
              <a:buNone/>
              <a:defRPr sz="2400" b="0" i="0" u="none" strike="noStrike" cap="none">
                <a:solidFill>
                  <a:srgbClr val="06004D"/>
                </a:solidFill>
                <a:latin typeface="Trebuchet MS"/>
                <a:ea typeface="Trebuchet MS"/>
                <a:cs typeface="Trebuchet MS"/>
                <a:sym typeface="Trebuchet MS"/>
              </a:defRPr>
            </a:lvl1pPr>
            <a:lvl2pPr marL="914400" marR="0" lvl="1" indent="-355600" algn="l" rtl="0">
              <a:lnSpc>
                <a:spcPct val="90000"/>
              </a:lnSpc>
              <a:spcBef>
                <a:spcPts val="1000"/>
              </a:spcBef>
              <a:spcAft>
                <a:spcPts val="0"/>
              </a:spcAft>
              <a:buClr>
                <a:schemeClr val="accent2"/>
              </a:buClr>
              <a:buSzPts val="2000"/>
              <a:buFont typeface="Arial"/>
              <a:buChar char="o"/>
              <a:defRPr sz="2000" b="0" i="0" u="none" strike="noStrike" cap="none">
                <a:solidFill>
                  <a:srgbClr val="323233"/>
                </a:solidFill>
                <a:latin typeface="Arial"/>
                <a:ea typeface="Arial"/>
                <a:cs typeface="Arial"/>
                <a:sym typeface="Arial"/>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
        <p:nvSpPr>
          <p:cNvPr id="31" name="Google Shape;31;p18"/>
          <p:cNvSpPr txBox="1">
            <a:spLocks noGrp="1"/>
          </p:cNvSpPr>
          <p:nvPr>
            <p:ph type="body" idx="3"/>
          </p:nvPr>
        </p:nvSpPr>
        <p:spPr>
          <a:xfrm>
            <a:off x="742950" y="2740957"/>
            <a:ext cx="5018461" cy="211524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accent2"/>
              </a:buClr>
              <a:buSzPts val="2800"/>
              <a:buFont typeface="Arial"/>
              <a:buNone/>
              <a:defRPr sz="2800" b="1" i="0" u="none" strike="noStrike" cap="none">
                <a:solidFill>
                  <a:srgbClr val="22B9ED"/>
                </a:solidFill>
                <a:latin typeface="Trebuchet MS"/>
                <a:ea typeface="Trebuchet MS"/>
                <a:cs typeface="Trebuchet MS"/>
                <a:sym typeface="Trebuchet MS"/>
              </a:defRPr>
            </a:lvl1pPr>
            <a:lvl2pPr marL="914400" marR="0" lvl="1" indent="-355600" algn="l" rtl="0">
              <a:lnSpc>
                <a:spcPct val="90000"/>
              </a:lnSpc>
              <a:spcBef>
                <a:spcPts val="1000"/>
              </a:spcBef>
              <a:spcAft>
                <a:spcPts val="0"/>
              </a:spcAft>
              <a:buClr>
                <a:schemeClr val="accent2"/>
              </a:buClr>
              <a:buSzPts val="2000"/>
              <a:buFont typeface="Arial"/>
              <a:buChar char="o"/>
              <a:defRPr sz="2000" b="0" i="0" u="none" strike="noStrike" cap="none">
                <a:solidFill>
                  <a:srgbClr val="323233"/>
                </a:solidFill>
                <a:latin typeface="Arial"/>
                <a:ea typeface="Arial"/>
                <a:cs typeface="Arial"/>
                <a:sym typeface="Arial"/>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
        <p:nvSpPr>
          <p:cNvPr id="32" name="Google Shape;32;p18"/>
          <p:cNvSpPr txBox="1">
            <a:spLocks noGrp="1"/>
          </p:cNvSpPr>
          <p:nvPr>
            <p:ph type="body" idx="4"/>
          </p:nvPr>
        </p:nvSpPr>
        <p:spPr>
          <a:xfrm>
            <a:off x="6618623" y="461304"/>
            <a:ext cx="5135715" cy="41606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accent2"/>
              </a:buClr>
              <a:buSzPts val="2200"/>
              <a:buFont typeface="Arial"/>
              <a:buNone/>
              <a:defRPr sz="2200" b="1" i="0" u="none" strike="noStrike" cap="none">
                <a:solidFill>
                  <a:srgbClr val="80DFFF"/>
                </a:solidFill>
                <a:latin typeface="Trebuchet MS"/>
                <a:ea typeface="Trebuchet MS"/>
                <a:cs typeface="Trebuchet MS"/>
                <a:sym typeface="Trebuchet MS"/>
              </a:defRPr>
            </a:lvl1pPr>
            <a:lvl2pPr marL="914400" marR="0" lvl="1" indent="-355600" algn="l" rtl="0">
              <a:lnSpc>
                <a:spcPct val="90000"/>
              </a:lnSpc>
              <a:spcBef>
                <a:spcPts val="1000"/>
              </a:spcBef>
              <a:spcAft>
                <a:spcPts val="0"/>
              </a:spcAft>
              <a:buClr>
                <a:schemeClr val="accent2"/>
              </a:buClr>
              <a:buSzPts val="2000"/>
              <a:buFont typeface="Arial"/>
              <a:buChar char="o"/>
              <a:defRPr sz="2000" b="0" i="0" u="none" strike="noStrike" cap="none">
                <a:solidFill>
                  <a:srgbClr val="323233"/>
                </a:solidFill>
                <a:latin typeface="Arial"/>
                <a:ea typeface="Arial"/>
                <a:cs typeface="Arial"/>
                <a:sym typeface="Arial"/>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
        <p:nvSpPr>
          <p:cNvPr id="33" name="Google Shape;33;p18"/>
          <p:cNvSpPr txBox="1">
            <a:spLocks noGrp="1"/>
          </p:cNvSpPr>
          <p:nvPr>
            <p:ph type="body" idx="5"/>
          </p:nvPr>
        </p:nvSpPr>
        <p:spPr>
          <a:xfrm>
            <a:off x="6618623" y="4073995"/>
            <a:ext cx="5135715" cy="41606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accent2"/>
              </a:buClr>
              <a:buSzPts val="2200"/>
              <a:buFont typeface="Arial"/>
              <a:buNone/>
              <a:defRPr sz="2200" b="1" i="0" u="none" strike="noStrike" cap="none">
                <a:solidFill>
                  <a:srgbClr val="06004D"/>
                </a:solidFill>
                <a:latin typeface="Trebuchet MS"/>
                <a:ea typeface="Trebuchet MS"/>
                <a:cs typeface="Trebuchet MS"/>
                <a:sym typeface="Trebuchet MS"/>
              </a:defRPr>
            </a:lvl1pPr>
            <a:lvl2pPr marL="914400" marR="0" lvl="1" indent="-355600" algn="l" rtl="0">
              <a:lnSpc>
                <a:spcPct val="90000"/>
              </a:lnSpc>
              <a:spcBef>
                <a:spcPts val="1000"/>
              </a:spcBef>
              <a:spcAft>
                <a:spcPts val="0"/>
              </a:spcAft>
              <a:buClr>
                <a:schemeClr val="accent2"/>
              </a:buClr>
              <a:buSzPts val="2000"/>
              <a:buFont typeface="Arial"/>
              <a:buChar char="o"/>
              <a:defRPr sz="2000" b="0" i="0" u="none" strike="noStrike" cap="none">
                <a:solidFill>
                  <a:srgbClr val="323233"/>
                </a:solidFill>
                <a:latin typeface="Arial"/>
                <a:ea typeface="Arial"/>
                <a:cs typeface="Arial"/>
                <a:sym typeface="Arial"/>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
        <p:nvSpPr>
          <p:cNvPr id="34" name="Google Shape;34;p18"/>
          <p:cNvSpPr txBox="1">
            <a:spLocks noGrp="1"/>
          </p:cNvSpPr>
          <p:nvPr>
            <p:ph type="body" idx="6"/>
          </p:nvPr>
        </p:nvSpPr>
        <p:spPr>
          <a:xfrm>
            <a:off x="6631555" y="4691458"/>
            <a:ext cx="4633913" cy="127366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1000"/>
              </a:spcBef>
              <a:spcAft>
                <a:spcPts val="0"/>
              </a:spcAft>
              <a:buClr>
                <a:schemeClr val="accent2"/>
              </a:buClr>
              <a:buSzPts val="1600"/>
              <a:buFont typeface="Arial"/>
              <a:buNone/>
              <a:defRPr sz="1600" b="0" i="0" u="none" strike="noStrike" cap="none">
                <a:solidFill>
                  <a:srgbClr val="00001D"/>
                </a:solidFill>
                <a:latin typeface="Trebuchet MS"/>
                <a:ea typeface="Trebuchet MS"/>
                <a:cs typeface="Trebuchet MS"/>
                <a:sym typeface="Trebuchet MS"/>
              </a:defRPr>
            </a:lvl1pPr>
            <a:lvl2pPr marL="914400" marR="0" lvl="1" indent="-228600" algn="l" rtl="0">
              <a:lnSpc>
                <a:spcPct val="100000"/>
              </a:lnSpc>
              <a:spcBef>
                <a:spcPts val="1000"/>
              </a:spcBef>
              <a:spcAft>
                <a:spcPts val="0"/>
              </a:spcAft>
              <a:buClr>
                <a:schemeClr val="accent2"/>
              </a:buClr>
              <a:buSzPts val="1600"/>
              <a:buFont typeface="Arial"/>
              <a:buNone/>
              <a:defRPr sz="1600" b="0" i="0" u="none" strike="noStrike" cap="none">
                <a:solidFill>
                  <a:srgbClr val="00001D"/>
                </a:solidFill>
                <a:latin typeface="Trebuchet MS"/>
                <a:ea typeface="Trebuchet MS"/>
                <a:cs typeface="Trebuchet MS"/>
                <a:sym typeface="Trebuchet MS"/>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228600" algn="l" rtl="0">
              <a:lnSpc>
                <a:spcPct val="90000"/>
              </a:lnSpc>
              <a:spcBef>
                <a:spcPts val="1000"/>
              </a:spcBef>
              <a:spcAft>
                <a:spcPts val="0"/>
              </a:spcAft>
              <a:buClr>
                <a:schemeClr val="accent2"/>
              </a:buClr>
              <a:buSzPts val="2000"/>
              <a:buFont typeface="Arial"/>
              <a:buNone/>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
        <p:nvSpPr>
          <p:cNvPr id="35" name="Google Shape;35;p18"/>
          <p:cNvSpPr txBox="1">
            <a:spLocks noGrp="1"/>
          </p:cNvSpPr>
          <p:nvPr>
            <p:ph type="body" idx="7"/>
          </p:nvPr>
        </p:nvSpPr>
        <p:spPr>
          <a:xfrm>
            <a:off x="6631555" y="1063138"/>
            <a:ext cx="4633913" cy="66606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1000"/>
              </a:spcBef>
              <a:spcAft>
                <a:spcPts val="0"/>
              </a:spcAft>
              <a:buClr>
                <a:schemeClr val="accent2"/>
              </a:buClr>
              <a:buSzPts val="1600"/>
              <a:buFont typeface="Arial"/>
              <a:buNone/>
              <a:defRPr sz="1600" b="0" i="0" u="none" strike="noStrike" cap="none">
                <a:solidFill>
                  <a:schemeClr val="lt1"/>
                </a:solidFill>
                <a:latin typeface="Trebuchet MS"/>
                <a:ea typeface="Trebuchet MS"/>
                <a:cs typeface="Trebuchet MS"/>
                <a:sym typeface="Trebuchet MS"/>
              </a:defRPr>
            </a:lvl1pPr>
            <a:lvl2pPr marL="914400" marR="0" lvl="1" indent="-228600" algn="l" rtl="0">
              <a:lnSpc>
                <a:spcPct val="100000"/>
              </a:lnSpc>
              <a:spcBef>
                <a:spcPts val="1000"/>
              </a:spcBef>
              <a:spcAft>
                <a:spcPts val="0"/>
              </a:spcAft>
              <a:buClr>
                <a:schemeClr val="accent2"/>
              </a:buClr>
              <a:buSzPts val="1600"/>
              <a:buFont typeface="Arial"/>
              <a:buNone/>
              <a:defRPr sz="1600" b="0" i="0" u="none" strike="noStrike" cap="none">
                <a:solidFill>
                  <a:schemeClr val="lt1"/>
                </a:solidFill>
                <a:latin typeface="Trebuchet MS"/>
                <a:ea typeface="Trebuchet MS"/>
                <a:cs typeface="Trebuchet MS"/>
                <a:sym typeface="Trebuchet MS"/>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228600" algn="l" rtl="0">
              <a:lnSpc>
                <a:spcPct val="90000"/>
              </a:lnSpc>
              <a:spcBef>
                <a:spcPts val="1000"/>
              </a:spcBef>
              <a:spcAft>
                <a:spcPts val="0"/>
              </a:spcAft>
              <a:buClr>
                <a:schemeClr val="accent2"/>
              </a:buClr>
              <a:buSzPts val="2000"/>
              <a:buFont typeface="Arial"/>
              <a:buNone/>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Quote+Boxes2">
  <p:cSld name="Quote+Boxes2">
    <p:spTree>
      <p:nvGrpSpPr>
        <p:cNvPr id="1" name="Shape 36"/>
        <p:cNvGrpSpPr/>
        <p:nvPr/>
      </p:nvGrpSpPr>
      <p:grpSpPr>
        <a:xfrm>
          <a:off x="0" y="0"/>
          <a:ext cx="0" cy="0"/>
          <a:chOff x="0" y="0"/>
          <a:chExt cx="0" cy="0"/>
        </a:xfrm>
      </p:grpSpPr>
      <p:sp>
        <p:nvSpPr>
          <p:cNvPr id="37" name="Google Shape;37;p19"/>
          <p:cNvSpPr txBox="1">
            <a:spLocks noGrp="1"/>
          </p:cNvSpPr>
          <p:nvPr>
            <p:ph type="sldNum" idx="12"/>
          </p:nvPr>
        </p:nvSpPr>
        <p:spPr>
          <a:xfrm>
            <a:off x="11313459" y="6444477"/>
            <a:ext cx="699470" cy="276999"/>
          </a:xfrm>
          <a:prstGeom prst="rect">
            <a:avLst/>
          </a:prstGeom>
          <a:noFill/>
          <a:ln>
            <a:noFill/>
          </a:ln>
        </p:spPr>
        <p:txBody>
          <a:bodyPr spcFirstLastPara="1" wrap="square" lIns="45700" tIns="45700" rIns="45700" bIns="45700" anchor="b" anchorCtr="0">
            <a:spAutoFit/>
          </a:bodyPr>
          <a:lstStyle>
            <a:lvl1pPr marL="0" lvl="0" indent="0" algn="r">
              <a:lnSpc>
                <a:spcPct val="100000"/>
              </a:lnSpc>
              <a:spcBef>
                <a:spcPts val="0"/>
              </a:spcBef>
              <a:spcAft>
                <a:spcPts val="0"/>
              </a:spcAft>
              <a:buClr>
                <a:schemeClr val="accent4"/>
              </a:buClr>
              <a:buSzPts val="1200"/>
              <a:buFont typeface="Arial"/>
              <a:buNone/>
              <a:defRPr/>
            </a:lvl1pPr>
            <a:lvl2pPr marL="0" lvl="1" indent="0" algn="r">
              <a:lnSpc>
                <a:spcPct val="100000"/>
              </a:lnSpc>
              <a:spcBef>
                <a:spcPts val="0"/>
              </a:spcBef>
              <a:spcAft>
                <a:spcPts val="0"/>
              </a:spcAft>
              <a:buClr>
                <a:schemeClr val="accent4"/>
              </a:buClr>
              <a:buSzPts val="1200"/>
              <a:buFont typeface="Arial"/>
              <a:buNone/>
              <a:defRPr/>
            </a:lvl2pPr>
            <a:lvl3pPr marL="0" lvl="2" indent="0" algn="r">
              <a:lnSpc>
                <a:spcPct val="100000"/>
              </a:lnSpc>
              <a:spcBef>
                <a:spcPts val="0"/>
              </a:spcBef>
              <a:spcAft>
                <a:spcPts val="0"/>
              </a:spcAft>
              <a:buClr>
                <a:schemeClr val="accent4"/>
              </a:buClr>
              <a:buSzPts val="1200"/>
              <a:buFont typeface="Arial"/>
              <a:buNone/>
              <a:defRPr/>
            </a:lvl3pPr>
            <a:lvl4pPr marL="0" lvl="3" indent="0" algn="r">
              <a:lnSpc>
                <a:spcPct val="100000"/>
              </a:lnSpc>
              <a:spcBef>
                <a:spcPts val="0"/>
              </a:spcBef>
              <a:spcAft>
                <a:spcPts val="0"/>
              </a:spcAft>
              <a:buClr>
                <a:schemeClr val="accent4"/>
              </a:buClr>
              <a:buSzPts val="1200"/>
              <a:buFont typeface="Arial"/>
              <a:buNone/>
              <a:defRPr/>
            </a:lvl4pPr>
            <a:lvl5pPr marL="0" lvl="4" indent="0" algn="r">
              <a:lnSpc>
                <a:spcPct val="100000"/>
              </a:lnSpc>
              <a:spcBef>
                <a:spcPts val="0"/>
              </a:spcBef>
              <a:spcAft>
                <a:spcPts val="0"/>
              </a:spcAft>
              <a:buClr>
                <a:schemeClr val="accent4"/>
              </a:buClr>
              <a:buSzPts val="1200"/>
              <a:buFont typeface="Arial"/>
              <a:buNone/>
              <a:defRPr/>
            </a:lvl5pPr>
            <a:lvl6pPr marL="0" lvl="5" indent="0" algn="r">
              <a:lnSpc>
                <a:spcPct val="100000"/>
              </a:lnSpc>
              <a:spcBef>
                <a:spcPts val="0"/>
              </a:spcBef>
              <a:spcAft>
                <a:spcPts val="0"/>
              </a:spcAft>
              <a:buClr>
                <a:schemeClr val="accent4"/>
              </a:buClr>
              <a:buSzPts val="1200"/>
              <a:buFont typeface="Arial"/>
              <a:buNone/>
              <a:defRPr/>
            </a:lvl6pPr>
            <a:lvl7pPr marL="0" lvl="6" indent="0" algn="r">
              <a:lnSpc>
                <a:spcPct val="100000"/>
              </a:lnSpc>
              <a:spcBef>
                <a:spcPts val="0"/>
              </a:spcBef>
              <a:spcAft>
                <a:spcPts val="0"/>
              </a:spcAft>
              <a:buClr>
                <a:schemeClr val="accent4"/>
              </a:buClr>
              <a:buSzPts val="1200"/>
              <a:buFont typeface="Arial"/>
              <a:buNone/>
              <a:defRPr/>
            </a:lvl7pPr>
            <a:lvl8pPr marL="0" lvl="7" indent="0" algn="r">
              <a:lnSpc>
                <a:spcPct val="100000"/>
              </a:lnSpc>
              <a:spcBef>
                <a:spcPts val="0"/>
              </a:spcBef>
              <a:spcAft>
                <a:spcPts val="0"/>
              </a:spcAft>
              <a:buClr>
                <a:schemeClr val="accent4"/>
              </a:buClr>
              <a:buSzPts val="1200"/>
              <a:buFont typeface="Arial"/>
              <a:buNone/>
              <a:defRPr/>
            </a:lvl8pPr>
            <a:lvl9pPr marL="0" lvl="8" indent="0" algn="r">
              <a:lnSpc>
                <a:spcPct val="100000"/>
              </a:lnSpc>
              <a:spcBef>
                <a:spcPts val="0"/>
              </a:spcBef>
              <a:spcAft>
                <a:spcPts val="0"/>
              </a:spcAft>
              <a:buClr>
                <a:schemeClr val="accent4"/>
              </a:buClr>
              <a:buSzPts val="1200"/>
              <a:buFont typeface="Arial"/>
              <a:buNone/>
              <a:defRPr/>
            </a:lvl9pPr>
          </a:lstStyle>
          <a:p>
            <a:pPr marL="0" lvl="0" indent="0" algn="r" rtl="0">
              <a:spcBef>
                <a:spcPts val="0"/>
              </a:spcBef>
              <a:spcAft>
                <a:spcPts val="0"/>
              </a:spcAft>
              <a:buNone/>
            </a:pPr>
            <a:fld id="{00000000-1234-1234-1234-123412341234}" type="slidenum">
              <a:rPr lang="en-US"/>
              <a:t>‹#›</a:t>
            </a:fld>
            <a:endParaRPr/>
          </a:p>
        </p:txBody>
      </p:sp>
      <p:sp>
        <p:nvSpPr>
          <p:cNvPr id="38" name="Google Shape;38;p19"/>
          <p:cNvSpPr/>
          <p:nvPr/>
        </p:nvSpPr>
        <p:spPr>
          <a:xfrm>
            <a:off x="6169883" y="-68124"/>
            <a:ext cx="6130272" cy="4320000"/>
          </a:xfrm>
          <a:prstGeom prst="rect">
            <a:avLst/>
          </a:prstGeom>
          <a:solidFill>
            <a:srgbClr val="06004D"/>
          </a:solidFill>
          <a:ln>
            <a:noFill/>
          </a:ln>
        </p:spPr>
        <p:txBody>
          <a:bodyPr spcFirstLastPara="1" wrap="square" lIns="45700" tIns="45700" rIns="45700" bIns="45700" anchor="ctr" anchorCtr="0">
            <a:spAutoFit/>
          </a:bodyPr>
          <a:lstStyle/>
          <a:p>
            <a:pPr marL="0" marR="0" lvl="0" indent="0" algn="l" rtl="0">
              <a:lnSpc>
                <a:spcPct val="100000"/>
              </a:lnSpc>
              <a:spcBef>
                <a:spcPts val="0"/>
              </a:spcBef>
              <a:spcAft>
                <a:spcPts val="0"/>
              </a:spcAft>
              <a:buClr>
                <a:srgbClr val="161616"/>
              </a:buClr>
              <a:buSzPts val="1800"/>
              <a:buFont typeface="Arial"/>
              <a:buNone/>
            </a:pPr>
            <a:endParaRPr sz="1800" b="0" i="0" u="none" strike="noStrike" cap="none">
              <a:solidFill>
                <a:srgbClr val="161616"/>
              </a:solidFill>
              <a:latin typeface="Arial"/>
              <a:ea typeface="Arial"/>
              <a:cs typeface="Arial"/>
              <a:sym typeface="Arial"/>
            </a:endParaRPr>
          </a:p>
        </p:txBody>
      </p:sp>
      <p:sp>
        <p:nvSpPr>
          <p:cNvPr id="39" name="Google Shape;39;p19"/>
          <p:cNvSpPr/>
          <p:nvPr/>
        </p:nvSpPr>
        <p:spPr>
          <a:xfrm>
            <a:off x="6169074" y="4225781"/>
            <a:ext cx="6131081" cy="2700000"/>
          </a:xfrm>
          <a:prstGeom prst="rect">
            <a:avLst/>
          </a:prstGeom>
          <a:solidFill>
            <a:srgbClr val="80DFFF"/>
          </a:solidFill>
          <a:ln>
            <a:noFill/>
          </a:ln>
        </p:spPr>
        <p:txBody>
          <a:bodyPr spcFirstLastPara="1" wrap="square" lIns="45700" tIns="45700" rIns="45700" bIns="45700" anchor="ctr" anchorCtr="0">
            <a:spAutoFit/>
          </a:bodyPr>
          <a:lstStyle/>
          <a:p>
            <a:pPr marL="0" marR="0" lvl="0" indent="0" algn="l" rtl="0">
              <a:lnSpc>
                <a:spcPct val="100000"/>
              </a:lnSpc>
              <a:spcBef>
                <a:spcPts val="0"/>
              </a:spcBef>
              <a:spcAft>
                <a:spcPts val="0"/>
              </a:spcAft>
              <a:buClr>
                <a:srgbClr val="161616"/>
              </a:buClr>
              <a:buSzPts val="1800"/>
              <a:buFont typeface="Arial"/>
              <a:buNone/>
            </a:pPr>
            <a:endParaRPr sz="1800" b="0" i="0" u="none" strike="noStrike" cap="none">
              <a:solidFill>
                <a:srgbClr val="161616"/>
              </a:solidFill>
              <a:latin typeface="Arial"/>
              <a:ea typeface="Arial"/>
              <a:cs typeface="Arial"/>
              <a:sym typeface="Arial"/>
            </a:endParaRPr>
          </a:p>
        </p:txBody>
      </p:sp>
      <p:sp>
        <p:nvSpPr>
          <p:cNvPr id="40" name="Google Shape;40;p19"/>
          <p:cNvSpPr txBox="1">
            <a:spLocks noGrp="1"/>
          </p:cNvSpPr>
          <p:nvPr>
            <p:ph type="body" idx="1"/>
          </p:nvPr>
        </p:nvSpPr>
        <p:spPr>
          <a:xfrm>
            <a:off x="742950" y="775460"/>
            <a:ext cx="4994092" cy="4381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accent2"/>
              </a:buClr>
              <a:buSzPts val="3200"/>
              <a:buFont typeface="Arial"/>
              <a:buNone/>
              <a:defRPr sz="3200" b="1" i="0" u="none" strike="noStrike" cap="none">
                <a:solidFill>
                  <a:srgbClr val="06004D"/>
                </a:solidFill>
                <a:latin typeface="Trebuchet MS"/>
                <a:ea typeface="Trebuchet MS"/>
                <a:cs typeface="Trebuchet MS"/>
                <a:sym typeface="Trebuchet MS"/>
              </a:defRPr>
            </a:lvl1pPr>
            <a:lvl2pPr marL="914400" marR="0" lvl="1" indent="-355600" algn="l" rtl="0">
              <a:lnSpc>
                <a:spcPct val="90000"/>
              </a:lnSpc>
              <a:spcBef>
                <a:spcPts val="1000"/>
              </a:spcBef>
              <a:spcAft>
                <a:spcPts val="0"/>
              </a:spcAft>
              <a:buClr>
                <a:schemeClr val="accent2"/>
              </a:buClr>
              <a:buSzPts val="2000"/>
              <a:buFont typeface="Arial"/>
              <a:buChar char="o"/>
              <a:defRPr sz="2000" b="0" i="0" u="none" strike="noStrike" cap="none">
                <a:solidFill>
                  <a:srgbClr val="323233"/>
                </a:solidFill>
                <a:latin typeface="Arial"/>
                <a:ea typeface="Arial"/>
                <a:cs typeface="Arial"/>
                <a:sym typeface="Arial"/>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
        <p:nvSpPr>
          <p:cNvPr id="41" name="Google Shape;41;p19"/>
          <p:cNvSpPr txBox="1">
            <a:spLocks noGrp="1"/>
          </p:cNvSpPr>
          <p:nvPr>
            <p:ph type="body" idx="2"/>
          </p:nvPr>
        </p:nvSpPr>
        <p:spPr>
          <a:xfrm>
            <a:off x="742950" y="1430786"/>
            <a:ext cx="5018461" cy="4381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accent2"/>
              </a:buClr>
              <a:buSzPts val="2400"/>
              <a:buFont typeface="Arial"/>
              <a:buNone/>
              <a:defRPr sz="2400" b="0" i="0" u="none" strike="noStrike" cap="none">
                <a:solidFill>
                  <a:srgbClr val="06004D"/>
                </a:solidFill>
                <a:latin typeface="Trebuchet MS"/>
                <a:ea typeface="Trebuchet MS"/>
                <a:cs typeface="Trebuchet MS"/>
                <a:sym typeface="Trebuchet MS"/>
              </a:defRPr>
            </a:lvl1pPr>
            <a:lvl2pPr marL="914400" marR="0" lvl="1" indent="-355600" algn="l" rtl="0">
              <a:lnSpc>
                <a:spcPct val="90000"/>
              </a:lnSpc>
              <a:spcBef>
                <a:spcPts val="1000"/>
              </a:spcBef>
              <a:spcAft>
                <a:spcPts val="0"/>
              </a:spcAft>
              <a:buClr>
                <a:schemeClr val="accent2"/>
              </a:buClr>
              <a:buSzPts val="2000"/>
              <a:buFont typeface="Arial"/>
              <a:buChar char="o"/>
              <a:defRPr sz="2000" b="0" i="0" u="none" strike="noStrike" cap="none">
                <a:solidFill>
                  <a:srgbClr val="323233"/>
                </a:solidFill>
                <a:latin typeface="Arial"/>
                <a:ea typeface="Arial"/>
                <a:cs typeface="Arial"/>
                <a:sym typeface="Arial"/>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
        <p:nvSpPr>
          <p:cNvPr id="42" name="Google Shape;42;p19"/>
          <p:cNvSpPr txBox="1">
            <a:spLocks noGrp="1"/>
          </p:cNvSpPr>
          <p:nvPr>
            <p:ph type="body" idx="3"/>
          </p:nvPr>
        </p:nvSpPr>
        <p:spPr>
          <a:xfrm>
            <a:off x="742950" y="2740957"/>
            <a:ext cx="5018461" cy="211524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accent2"/>
              </a:buClr>
              <a:buSzPts val="2800"/>
              <a:buFont typeface="Arial"/>
              <a:buNone/>
              <a:defRPr sz="2800" b="1" i="0" u="none" strike="noStrike" cap="none">
                <a:solidFill>
                  <a:srgbClr val="22B9ED"/>
                </a:solidFill>
                <a:latin typeface="Trebuchet MS"/>
                <a:ea typeface="Trebuchet MS"/>
                <a:cs typeface="Trebuchet MS"/>
                <a:sym typeface="Trebuchet MS"/>
              </a:defRPr>
            </a:lvl1pPr>
            <a:lvl2pPr marL="914400" marR="0" lvl="1" indent="-355600" algn="l" rtl="0">
              <a:lnSpc>
                <a:spcPct val="90000"/>
              </a:lnSpc>
              <a:spcBef>
                <a:spcPts val="1000"/>
              </a:spcBef>
              <a:spcAft>
                <a:spcPts val="0"/>
              </a:spcAft>
              <a:buClr>
                <a:schemeClr val="accent2"/>
              </a:buClr>
              <a:buSzPts val="2000"/>
              <a:buFont typeface="Arial"/>
              <a:buChar char="o"/>
              <a:defRPr sz="2000" b="0" i="0" u="none" strike="noStrike" cap="none">
                <a:solidFill>
                  <a:srgbClr val="323233"/>
                </a:solidFill>
                <a:latin typeface="Arial"/>
                <a:ea typeface="Arial"/>
                <a:cs typeface="Arial"/>
                <a:sym typeface="Arial"/>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
        <p:nvSpPr>
          <p:cNvPr id="43" name="Google Shape;43;p19"/>
          <p:cNvSpPr txBox="1">
            <a:spLocks noGrp="1"/>
          </p:cNvSpPr>
          <p:nvPr>
            <p:ph type="body" idx="4"/>
          </p:nvPr>
        </p:nvSpPr>
        <p:spPr>
          <a:xfrm>
            <a:off x="6618623" y="461304"/>
            <a:ext cx="5135715" cy="41606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accent2"/>
              </a:buClr>
              <a:buSzPts val="2200"/>
              <a:buFont typeface="Arial"/>
              <a:buNone/>
              <a:defRPr sz="2200" b="1" i="0" u="none" strike="noStrike" cap="none">
                <a:solidFill>
                  <a:srgbClr val="80DFFF"/>
                </a:solidFill>
                <a:latin typeface="Trebuchet MS"/>
                <a:ea typeface="Trebuchet MS"/>
                <a:cs typeface="Trebuchet MS"/>
                <a:sym typeface="Trebuchet MS"/>
              </a:defRPr>
            </a:lvl1pPr>
            <a:lvl2pPr marL="914400" marR="0" lvl="1" indent="-355600" algn="l" rtl="0">
              <a:lnSpc>
                <a:spcPct val="90000"/>
              </a:lnSpc>
              <a:spcBef>
                <a:spcPts val="1000"/>
              </a:spcBef>
              <a:spcAft>
                <a:spcPts val="0"/>
              </a:spcAft>
              <a:buClr>
                <a:schemeClr val="accent2"/>
              </a:buClr>
              <a:buSzPts val="2000"/>
              <a:buFont typeface="Arial"/>
              <a:buChar char="o"/>
              <a:defRPr sz="2000" b="0" i="0" u="none" strike="noStrike" cap="none">
                <a:solidFill>
                  <a:srgbClr val="323233"/>
                </a:solidFill>
                <a:latin typeface="Arial"/>
                <a:ea typeface="Arial"/>
                <a:cs typeface="Arial"/>
                <a:sym typeface="Arial"/>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
        <p:nvSpPr>
          <p:cNvPr id="44" name="Google Shape;44;p19"/>
          <p:cNvSpPr txBox="1">
            <a:spLocks noGrp="1"/>
          </p:cNvSpPr>
          <p:nvPr>
            <p:ph type="body" idx="5"/>
          </p:nvPr>
        </p:nvSpPr>
        <p:spPr>
          <a:xfrm>
            <a:off x="6618623" y="1930596"/>
            <a:ext cx="5135715" cy="41606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accent2"/>
              </a:buClr>
              <a:buSzPts val="2200"/>
              <a:buFont typeface="Arial"/>
              <a:buNone/>
              <a:defRPr sz="2200" b="1" i="0" u="none" strike="noStrike" cap="none">
                <a:solidFill>
                  <a:srgbClr val="80DFFF"/>
                </a:solidFill>
                <a:latin typeface="Trebuchet MS"/>
                <a:ea typeface="Trebuchet MS"/>
                <a:cs typeface="Trebuchet MS"/>
                <a:sym typeface="Trebuchet MS"/>
              </a:defRPr>
            </a:lvl1pPr>
            <a:lvl2pPr marL="914400" marR="0" lvl="1" indent="-355600" algn="l" rtl="0">
              <a:lnSpc>
                <a:spcPct val="90000"/>
              </a:lnSpc>
              <a:spcBef>
                <a:spcPts val="1000"/>
              </a:spcBef>
              <a:spcAft>
                <a:spcPts val="0"/>
              </a:spcAft>
              <a:buClr>
                <a:schemeClr val="accent2"/>
              </a:buClr>
              <a:buSzPts val="2000"/>
              <a:buFont typeface="Arial"/>
              <a:buChar char="o"/>
              <a:defRPr sz="2000" b="0" i="0" u="none" strike="noStrike" cap="none">
                <a:solidFill>
                  <a:srgbClr val="323233"/>
                </a:solidFill>
                <a:latin typeface="Arial"/>
                <a:ea typeface="Arial"/>
                <a:cs typeface="Arial"/>
                <a:sym typeface="Arial"/>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
        <p:nvSpPr>
          <p:cNvPr id="45" name="Google Shape;45;p19"/>
          <p:cNvSpPr txBox="1">
            <a:spLocks noGrp="1"/>
          </p:cNvSpPr>
          <p:nvPr>
            <p:ph type="body" idx="6"/>
          </p:nvPr>
        </p:nvSpPr>
        <p:spPr>
          <a:xfrm>
            <a:off x="6618623" y="4619089"/>
            <a:ext cx="5135715" cy="41606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accent2"/>
              </a:buClr>
              <a:buSzPts val="2200"/>
              <a:buFont typeface="Arial"/>
              <a:buNone/>
              <a:defRPr sz="2200" b="1" i="0" u="none" strike="noStrike" cap="none">
                <a:solidFill>
                  <a:srgbClr val="06004D"/>
                </a:solidFill>
                <a:latin typeface="Trebuchet MS"/>
                <a:ea typeface="Trebuchet MS"/>
                <a:cs typeface="Trebuchet MS"/>
                <a:sym typeface="Trebuchet MS"/>
              </a:defRPr>
            </a:lvl1pPr>
            <a:lvl2pPr marL="914400" marR="0" lvl="1" indent="-355600" algn="l" rtl="0">
              <a:lnSpc>
                <a:spcPct val="90000"/>
              </a:lnSpc>
              <a:spcBef>
                <a:spcPts val="1000"/>
              </a:spcBef>
              <a:spcAft>
                <a:spcPts val="0"/>
              </a:spcAft>
              <a:buClr>
                <a:schemeClr val="accent2"/>
              </a:buClr>
              <a:buSzPts val="2000"/>
              <a:buFont typeface="Arial"/>
              <a:buChar char="o"/>
              <a:defRPr sz="2000" b="0" i="0" u="none" strike="noStrike" cap="none">
                <a:solidFill>
                  <a:srgbClr val="323233"/>
                </a:solidFill>
                <a:latin typeface="Arial"/>
                <a:ea typeface="Arial"/>
                <a:cs typeface="Arial"/>
                <a:sym typeface="Arial"/>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
        <p:nvSpPr>
          <p:cNvPr id="46" name="Google Shape;46;p19"/>
          <p:cNvSpPr txBox="1">
            <a:spLocks noGrp="1"/>
          </p:cNvSpPr>
          <p:nvPr>
            <p:ph type="body" idx="7"/>
          </p:nvPr>
        </p:nvSpPr>
        <p:spPr>
          <a:xfrm>
            <a:off x="6631555" y="5236552"/>
            <a:ext cx="4633913" cy="127366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1000"/>
              </a:spcBef>
              <a:spcAft>
                <a:spcPts val="0"/>
              </a:spcAft>
              <a:buClr>
                <a:schemeClr val="accent2"/>
              </a:buClr>
              <a:buSzPts val="1600"/>
              <a:buFont typeface="Arial"/>
              <a:buNone/>
              <a:defRPr sz="1600" b="0" i="0" u="none" strike="noStrike" cap="none">
                <a:solidFill>
                  <a:srgbClr val="00001D"/>
                </a:solidFill>
                <a:latin typeface="Trebuchet MS"/>
                <a:ea typeface="Trebuchet MS"/>
                <a:cs typeface="Trebuchet MS"/>
                <a:sym typeface="Trebuchet MS"/>
              </a:defRPr>
            </a:lvl1pPr>
            <a:lvl2pPr marL="914400" marR="0" lvl="1" indent="-228600" algn="l" rtl="0">
              <a:lnSpc>
                <a:spcPct val="100000"/>
              </a:lnSpc>
              <a:spcBef>
                <a:spcPts val="1000"/>
              </a:spcBef>
              <a:spcAft>
                <a:spcPts val="0"/>
              </a:spcAft>
              <a:buClr>
                <a:schemeClr val="accent2"/>
              </a:buClr>
              <a:buSzPts val="1600"/>
              <a:buFont typeface="Arial"/>
              <a:buNone/>
              <a:defRPr sz="1600" b="0" i="0" u="none" strike="noStrike" cap="none">
                <a:solidFill>
                  <a:srgbClr val="00001D"/>
                </a:solidFill>
                <a:latin typeface="Trebuchet MS"/>
                <a:ea typeface="Trebuchet MS"/>
                <a:cs typeface="Trebuchet MS"/>
                <a:sym typeface="Trebuchet MS"/>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228600" algn="l" rtl="0">
              <a:lnSpc>
                <a:spcPct val="90000"/>
              </a:lnSpc>
              <a:spcBef>
                <a:spcPts val="1000"/>
              </a:spcBef>
              <a:spcAft>
                <a:spcPts val="0"/>
              </a:spcAft>
              <a:buClr>
                <a:schemeClr val="accent2"/>
              </a:buClr>
              <a:buSzPts val="2000"/>
              <a:buFont typeface="Arial"/>
              <a:buNone/>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
        <p:nvSpPr>
          <p:cNvPr id="47" name="Google Shape;47;p19"/>
          <p:cNvSpPr txBox="1">
            <a:spLocks noGrp="1"/>
          </p:cNvSpPr>
          <p:nvPr>
            <p:ph type="body" idx="8"/>
          </p:nvPr>
        </p:nvSpPr>
        <p:spPr>
          <a:xfrm>
            <a:off x="6631555" y="2532429"/>
            <a:ext cx="4633913" cy="127366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1000"/>
              </a:spcBef>
              <a:spcAft>
                <a:spcPts val="0"/>
              </a:spcAft>
              <a:buClr>
                <a:schemeClr val="accent2"/>
              </a:buClr>
              <a:buSzPts val="1600"/>
              <a:buFont typeface="Arial"/>
              <a:buNone/>
              <a:defRPr sz="1600" b="0" i="0" u="none" strike="noStrike" cap="none">
                <a:solidFill>
                  <a:schemeClr val="lt1"/>
                </a:solidFill>
                <a:latin typeface="Trebuchet MS"/>
                <a:ea typeface="Trebuchet MS"/>
                <a:cs typeface="Trebuchet MS"/>
                <a:sym typeface="Trebuchet MS"/>
              </a:defRPr>
            </a:lvl1pPr>
            <a:lvl2pPr marL="914400" marR="0" lvl="1" indent="-228600" algn="l" rtl="0">
              <a:lnSpc>
                <a:spcPct val="100000"/>
              </a:lnSpc>
              <a:spcBef>
                <a:spcPts val="1000"/>
              </a:spcBef>
              <a:spcAft>
                <a:spcPts val="0"/>
              </a:spcAft>
              <a:buClr>
                <a:schemeClr val="accent2"/>
              </a:buClr>
              <a:buSzPts val="1600"/>
              <a:buFont typeface="Arial"/>
              <a:buNone/>
              <a:defRPr sz="1600" b="0" i="0" u="none" strike="noStrike" cap="none">
                <a:solidFill>
                  <a:schemeClr val="lt1"/>
                </a:solidFill>
                <a:latin typeface="Trebuchet MS"/>
                <a:ea typeface="Trebuchet MS"/>
                <a:cs typeface="Trebuchet MS"/>
                <a:sym typeface="Trebuchet MS"/>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228600" algn="l" rtl="0">
              <a:lnSpc>
                <a:spcPct val="90000"/>
              </a:lnSpc>
              <a:spcBef>
                <a:spcPts val="1000"/>
              </a:spcBef>
              <a:spcAft>
                <a:spcPts val="0"/>
              </a:spcAft>
              <a:buClr>
                <a:schemeClr val="accent2"/>
              </a:buClr>
              <a:buSzPts val="2000"/>
              <a:buFont typeface="Arial"/>
              <a:buNone/>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
        <p:nvSpPr>
          <p:cNvPr id="48" name="Google Shape;48;p19"/>
          <p:cNvSpPr txBox="1">
            <a:spLocks noGrp="1"/>
          </p:cNvSpPr>
          <p:nvPr>
            <p:ph type="body" idx="9"/>
          </p:nvPr>
        </p:nvSpPr>
        <p:spPr>
          <a:xfrm>
            <a:off x="6631555" y="1063138"/>
            <a:ext cx="4633913" cy="66606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1000"/>
              </a:spcBef>
              <a:spcAft>
                <a:spcPts val="0"/>
              </a:spcAft>
              <a:buClr>
                <a:schemeClr val="accent2"/>
              </a:buClr>
              <a:buSzPts val="1600"/>
              <a:buFont typeface="Arial"/>
              <a:buNone/>
              <a:defRPr sz="1600" b="0" i="0" u="none" strike="noStrike" cap="none">
                <a:solidFill>
                  <a:schemeClr val="lt1"/>
                </a:solidFill>
                <a:latin typeface="Trebuchet MS"/>
                <a:ea typeface="Trebuchet MS"/>
                <a:cs typeface="Trebuchet MS"/>
                <a:sym typeface="Trebuchet MS"/>
              </a:defRPr>
            </a:lvl1pPr>
            <a:lvl2pPr marL="914400" marR="0" lvl="1" indent="-228600" algn="l" rtl="0">
              <a:lnSpc>
                <a:spcPct val="100000"/>
              </a:lnSpc>
              <a:spcBef>
                <a:spcPts val="1000"/>
              </a:spcBef>
              <a:spcAft>
                <a:spcPts val="0"/>
              </a:spcAft>
              <a:buClr>
                <a:schemeClr val="accent2"/>
              </a:buClr>
              <a:buSzPts val="1600"/>
              <a:buFont typeface="Arial"/>
              <a:buNone/>
              <a:defRPr sz="1600" b="0" i="0" u="none" strike="noStrike" cap="none">
                <a:solidFill>
                  <a:schemeClr val="lt1"/>
                </a:solidFill>
                <a:latin typeface="Trebuchet MS"/>
                <a:ea typeface="Trebuchet MS"/>
                <a:cs typeface="Trebuchet MS"/>
                <a:sym typeface="Trebuchet MS"/>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228600" algn="l" rtl="0">
              <a:lnSpc>
                <a:spcPct val="90000"/>
              </a:lnSpc>
              <a:spcBef>
                <a:spcPts val="1000"/>
              </a:spcBef>
              <a:spcAft>
                <a:spcPts val="0"/>
              </a:spcAft>
              <a:buClr>
                <a:schemeClr val="accent2"/>
              </a:buClr>
              <a:buSzPts val="2000"/>
              <a:buFont typeface="Arial"/>
              <a:buNone/>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p:cSld name="Title">
    <p:spTree>
      <p:nvGrpSpPr>
        <p:cNvPr id="1" name="Shape 49"/>
        <p:cNvGrpSpPr/>
        <p:nvPr/>
      </p:nvGrpSpPr>
      <p:grpSpPr>
        <a:xfrm>
          <a:off x="0" y="0"/>
          <a:ext cx="0" cy="0"/>
          <a:chOff x="0" y="0"/>
          <a:chExt cx="0" cy="0"/>
        </a:xfrm>
      </p:grpSpPr>
      <p:sp>
        <p:nvSpPr>
          <p:cNvPr id="50" name="Google Shape;50;p20"/>
          <p:cNvSpPr txBox="1">
            <a:spLocks noGrp="1"/>
          </p:cNvSpPr>
          <p:nvPr>
            <p:ph type="sldNum" idx="12"/>
          </p:nvPr>
        </p:nvSpPr>
        <p:spPr>
          <a:xfrm>
            <a:off x="11313459" y="6444477"/>
            <a:ext cx="699470" cy="276999"/>
          </a:xfrm>
          <a:prstGeom prst="rect">
            <a:avLst/>
          </a:prstGeom>
          <a:noFill/>
          <a:ln>
            <a:noFill/>
          </a:ln>
        </p:spPr>
        <p:txBody>
          <a:bodyPr spcFirstLastPara="1" wrap="square" lIns="45700" tIns="45700" rIns="45700" bIns="45700" anchor="b" anchorCtr="0">
            <a:spAutoFit/>
          </a:bodyPr>
          <a:lstStyle>
            <a:lvl1pPr marL="0" lvl="0" indent="0" algn="r">
              <a:lnSpc>
                <a:spcPct val="100000"/>
              </a:lnSpc>
              <a:spcBef>
                <a:spcPts val="0"/>
              </a:spcBef>
              <a:spcAft>
                <a:spcPts val="0"/>
              </a:spcAft>
              <a:buClr>
                <a:schemeClr val="accent4"/>
              </a:buClr>
              <a:buSzPts val="1200"/>
              <a:buFont typeface="Arial"/>
              <a:buNone/>
              <a:defRPr/>
            </a:lvl1pPr>
            <a:lvl2pPr marL="0" lvl="1" indent="0" algn="r">
              <a:lnSpc>
                <a:spcPct val="100000"/>
              </a:lnSpc>
              <a:spcBef>
                <a:spcPts val="0"/>
              </a:spcBef>
              <a:spcAft>
                <a:spcPts val="0"/>
              </a:spcAft>
              <a:buClr>
                <a:schemeClr val="accent4"/>
              </a:buClr>
              <a:buSzPts val="1200"/>
              <a:buFont typeface="Arial"/>
              <a:buNone/>
              <a:defRPr/>
            </a:lvl2pPr>
            <a:lvl3pPr marL="0" lvl="2" indent="0" algn="r">
              <a:lnSpc>
                <a:spcPct val="100000"/>
              </a:lnSpc>
              <a:spcBef>
                <a:spcPts val="0"/>
              </a:spcBef>
              <a:spcAft>
                <a:spcPts val="0"/>
              </a:spcAft>
              <a:buClr>
                <a:schemeClr val="accent4"/>
              </a:buClr>
              <a:buSzPts val="1200"/>
              <a:buFont typeface="Arial"/>
              <a:buNone/>
              <a:defRPr/>
            </a:lvl3pPr>
            <a:lvl4pPr marL="0" lvl="3" indent="0" algn="r">
              <a:lnSpc>
                <a:spcPct val="100000"/>
              </a:lnSpc>
              <a:spcBef>
                <a:spcPts val="0"/>
              </a:spcBef>
              <a:spcAft>
                <a:spcPts val="0"/>
              </a:spcAft>
              <a:buClr>
                <a:schemeClr val="accent4"/>
              </a:buClr>
              <a:buSzPts val="1200"/>
              <a:buFont typeface="Arial"/>
              <a:buNone/>
              <a:defRPr/>
            </a:lvl4pPr>
            <a:lvl5pPr marL="0" lvl="4" indent="0" algn="r">
              <a:lnSpc>
                <a:spcPct val="100000"/>
              </a:lnSpc>
              <a:spcBef>
                <a:spcPts val="0"/>
              </a:spcBef>
              <a:spcAft>
                <a:spcPts val="0"/>
              </a:spcAft>
              <a:buClr>
                <a:schemeClr val="accent4"/>
              </a:buClr>
              <a:buSzPts val="1200"/>
              <a:buFont typeface="Arial"/>
              <a:buNone/>
              <a:defRPr/>
            </a:lvl5pPr>
            <a:lvl6pPr marL="0" lvl="5" indent="0" algn="r">
              <a:lnSpc>
                <a:spcPct val="100000"/>
              </a:lnSpc>
              <a:spcBef>
                <a:spcPts val="0"/>
              </a:spcBef>
              <a:spcAft>
                <a:spcPts val="0"/>
              </a:spcAft>
              <a:buClr>
                <a:schemeClr val="accent4"/>
              </a:buClr>
              <a:buSzPts val="1200"/>
              <a:buFont typeface="Arial"/>
              <a:buNone/>
              <a:defRPr/>
            </a:lvl6pPr>
            <a:lvl7pPr marL="0" lvl="6" indent="0" algn="r">
              <a:lnSpc>
                <a:spcPct val="100000"/>
              </a:lnSpc>
              <a:spcBef>
                <a:spcPts val="0"/>
              </a:spcBef>
              <a:spcAft>
                <a:spcPts val="0"/>
              </a:spcAft>
              <a:buClr>
                <a:schemeClr val="accent4"/>
              </a:buClr>
              <a:buSzPts val="1200"/>
              <a:buFont typeface="Arial"/>
              <a:buNone/>
              <a:defRPr/>
            </a:lvl7pPr>
            <a:lvl8pPr marL="0" lvl="7" indent="0" algn="r">
              <a:lnSpc>
                <a:spcPct val="100000"/>
              </a:lnSpc>
              <a:spcBef>
                <a:spcPts val="0"/>
              </a:spcBef>
              <a:spcAft>
                <a:spcPts val="0"/>
              </a:spcAft>
              <a:buClr>
                <a:schemeClr val="accent4"/>
              </a:buClr>
              <a:buSzPts val="1200"/>
              <a:buFont typeface="Arial"/>
              <a:buNone/>
              <a:defRPr/>
            </a:lvl8pPr>
            <a:lvl9pPr marL="0" lvl="8" indent="0" algn="r">
              <a:lnSpc>
                <a:spcPct val="100000"/>
              </a:lnSpc>
              <a:spcBef>
                <a:spcPts val="0"/>
              </a:spcBef>
              <a:spcAft>
                <a:spcPts val="0"/>
              </a:spcAft>
              <a:buClr>
                <a:schemeClr val="accent4"/>
              </a:buClr>
              <a:buSzPts val="1200"/>
              <a:buFont typeface="Arial"/>
              <a:buNone/>
              <a:defRPr/>
            </a:lvl9pPr>
          </a:lstStyle>
          <a:p>
            <a:pPr marL="0" lvl="0" indent="0" algn="r" rtl="0">
              <a:spcBef>
                <a:spcPts val="0"/>
              </a:spcBef>
              <a:spcAft>
                <a:spcPts val="0"/>
              </a:spcAft>
              <a:buNone/>
            </a:pPr>
            <a:fld id="{00000000-1234-1234-1234-123412341234}" type="slidenum">
              <a:rPr lang="en-US"/>
              <a:t>‹#›</a:t>
            </a:fld>
            <a:endParaRPr/>
          </a:p>
        </p:txBody>
      </p:sp>
      <p:pic>
        <p:nvPicPr>
          <p:cNvPr id="51" name="Google Shape;51;p20"/>
          <p:cNvPicPr preferRelativeResize="0"/>
          <p:nvPr/>
        </p:nvPicPr>
        <p:blipFill rotWithShape="1">
          <a:blip r:embed="rId2">
            <a:alphaModFix/>
          </a:blip>
          <a:srcRect l="32195" t="19478" r="20865" b="23283"/>
          <a:stretch/>
        </p:blipFill>
        <p:spPr>
          <a:xfrm>
            <a:off x="8572296" y="-1"/>
            <a:ext cx="3619704" cy="6858001"/>
          </a:xfrm>
          <a:prstGeom prst="rect">
            <a:avLst/>
          </a:prstGeom>
          <a:noFill/>
          <a:ln>
            <a:noFill/>
          </a:ln>
        </p:spPr>
      </p:pic>
      <p:sp>
        <p:nvSpPr>
          <p:cNvPr id="52" name="Google Shape;52;p20"/>
          <p:cNvSpPr txBox="1">
            <a:spLocks noGrp="1"/>
          </p:cNvSpPr>
          <p:nvPr>
            <p:ph type="body" idx="1"/>
          </p:nvPr>
        </p:nvSpPr>
        <p:spPr>
          <a:xfrm>
            <a:off x="742950" y="775460"/>
            <a:ext cx="8524618" cy="4381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accent2"/>
              </a:buClr>
              <a:buSzPts val="3200"/>
              <a:buFont typeface="Arial"/>
              <a:buNone/>
              <a:defRPr sz="3200" b="1" i="0" u="none" strike="noStrike" cap="none">
                <a:solidFill>
                  <a:srgbClr val="06004D"/>
                </a:solidFill>
                <a:latin typeface="Trebuchet MS"/>
                <a:ea typeface="Trebuchet MS"/>
                <a:cs typeface="Trebuchet MS"/>
                <a:sym typeface="Trebuchet MS"/>
              </a:defRPr>
            </a:lvl1pPr>
            <a:lvl2pPr marL="914400" marR="0" lvl="1" indent="-355600" algn="l" rtl="0">
              <a:lnSpc>
                <a:spcPct val="90000"/>
              </a:lnSpc>
              <a:spcBef>
                <a:spcPts val="1000"/>
              </a:spcBef>
              <a:spcAft>
                <a:spcPts val="0"/>
              </a:spcAft>
              <a:buClr>
                <a:schemeClr val="accent2"/>
              </a:buClr>
              <a:buSzPts val="2000"/>
              <a:buFont typeface="Arial"/>
              <a:buChar char="o"/>
              <a:defRPr sz="2000" b="0" i="0" u="none" strike="noStrike" cap="none">
                <a:solidFill>
                  <a:srgbClr val="323233"/>
                </a:solidFill>
                <a:latin typeface="Arial"/>
                <a:ea typeface="Arial"/>
                <a:cs typeface="Arial"/>
                <a:sym typeface="Arial"/>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ext+2Columns">
  <p:cSld name="Text+2Columns">
    <p:spTree>
      <p:nvGrpSpPr>
        <p:cNvPr id="1" name="Shape 53"/>
        <p:cNvGrpSpPr/>
        <p:nvPr/>
      </p:nvGrpSpPr>
      <p:grpSpPr>
        <a:xfrm>
          <a:off x="0" y="0"/>
          <a:ext cx="0" cy="0"/>
          <a:chOff x="0" y="0"/>
          <a:chExt cx="0" cy="0"/>
        </a:xfrm>
      </p:grpSpPr>
      <p:sp>
        <p:nvSpPr>
          <p:cNvPr id="54" name="Google Shape;54;p21"/>
          <p:cNvSpPr txBox="1">
            <a:spLocks noGrp="1"/>
          </p:cNvSpPr>
          <p:nvPr>
            <p:ph type="sldNum" idx="12"/>
          </p:nvPr>
        </p:nvSpPr>
        <p:spPr>
          <a:xfrm>
            <a:off x="11313459" y="6444477"/>
            <a:ext cx="699470" cy="276999"/>
          </a:xfrm>
          <a:prstGeom prst="rect">
            <a:avLst/>
          </a:prstGeom>
          <a:noFill/>
          <a:ln>
            <a:noFill/>
          </a:ln>
        </p:spPr>
        <p:txBody>
          <a:bodyPr spcFirstLastPara="1" wrap="square" lIns="45700" tIns="45700" rIns="45700" bIns="45700" anchor="b" anchorCtr="0">
            <a:spAutoFit/>
          </a:bodyPr>
          <a:lstStyle>
            <a:lvl1pPr marL="0" lvl="0" indent="0" algn="r">
              <a:lnSpc>
                <a:spcPct val="100000"/>
              </a:lnSpc>
              <a:spcBef>
                <a:spcPts val="0"/>
              </a:spcBef>
              <a:spcAft>
                <a:spcPts val="0"/>
              </a:spcAft>
              <a:buClr>
                <a:schemeClr val="accent4"/>
              </a:buClr>
              <a:buSzPts val="1200"/>
              <a:buFont typeface="Arial"/>
              <a:buNone/>
              <a:defRPr/>
            </a:lvl1pPr>
            <a:lvl2pPr marL="0" lvl="1" indent="0" algn="r">
              <a:lnSpc>
                <a:spcPct val="100000"/>
              </a:lnSpc>
              <a:spcBef>
                <a:spcPts val="0"/>
              </a:spcBef>
              <a:spcAft>
                <a:spcPts val="0"/>
              </a:spcAft>
              <a:buClr>
                <a:schemeClr val="accent4"/>
              </a:buClr>
              <a:buSzPts val="1200"/>
              <a:buFont typeface="Arial"/>
              <a:buNone/>
              <a:defRPr/>
            </a:lvl2pPr>
            <a:lvl3pPr marL="0" lvl="2" indent="0" algn="r">
              <a:lnSpc>
                <a:spcPct val="100000"/>
              </a:lnSpc>
              <a:spcBef>
                <a:spcPts val="0"/>
              </a:spcBef>
              <a:spcAft>
                <a:spcPts val="0"/>
              </a:spcAft>
              <a:buClr>
                <a:schemeClr val="accent4"/>
              </a:buClr>
              <a:buSzPts val="1200"/>
              <a:buFont typeface="Arial"/>
              <a:buNone/>
              <a:defRPr/>
            </a:lvl3pPr>
            <a:lvl4pPr marL="0" lvl="3" indent="0" algn="r">
              <a:lnSpc>
                <a:spcPct val="100000"/>
              </a:lnSpc>
              <a:spcBef>
                <a:spcPts val="0"/>
              </a:spcBef>
              <a:spcAft>
                <a:spcPts val="0"/>
              </a:spcAft>
              <a:buClr>
                <a:schemeClr val="accent4"/>
              </a:buClr>
              <a:buSzPts val="1200"/>
              <a:buFont typeface="Arial"/>
              <a:buNone/>
              <a:defRPr/>
            </a:lvl4pPr>
            <a:lvl5pPr marL="0" lvl="4" indent="0" algn="r">
              <a:lnSpc>
                <a:spcPct val="100000"/>
              </a:lnSpc>
              <a:spcBef>
                <a:spcPts val="0"/>
              </a:spcBef>
              <a:spcAft>
                <a:spcPts val="0"/>
              </a:spcAft>
              <a:buClr>
                <a:schemeClr val="accent4"/>
              </a:buClr>
              <a:buSzPts val="1200"/>
              <a:buFont typeface="Arial"/>
              <a:buNone/>
              <a:defRPr/>
            </a:lvl5pPr>
            <a:lvl6pPr marL="0" lvl="5" indent="0" algn="r">
              <a:lnSpc>
                <a:spcPct val="100000"/>
              </a:lnSpc>
              <a:spcBef>
                <a:spcPts val="0"/>
              </a:spcBef>
              <a:spcAft>
                <a:spcPts val="0"/>
              </a:spcAft>
              <a:buClr>
                <a:schemeClr val="accent4"/>
              </a:buClr>
              <a:buSzPts val="1200"/>
              <a:buFont typeface="Arial"/>
              <a:buNone/>
              <a:defRPr/>
            </a:lvl6pPr>
            <a:lvl7pPr marL="0" lvl="6" indent="0" algn="r">
              <a:lnSpc>
                <a:spcPct val="100000"/>
              </a:lnSpc>
              <a:spcBef>
                <a:spcPts val="0"/>
              </a:spcBef>
              <a:spcAft>
                <a:spcPts val="0"/>
              </a:spcAft>
              <a:buClr>
                <a:schemeClr val="accent4"/>
              </a:buClr>
              <a:buSzPts val="1200"/>
              <a:buFont typeface="Arial"/>
              <a:buNone/>
              <a:defRPr/>
            </a:lvl7pPr>
            <a:lvl8pPr marL="0" lvl="7" indent="0" algn="r">
              <a:lnSpc>
                <a:spcPct val="100000"/>
              </a:lnSpc>
              <a:spcBef>
                <a:spcPts val="0"/>
              </a:spcBef>
              <a:spcAft>
                <a:spcPts val="0"/>
              </a:spcAft>
              <a:buClr>
                <a:schemeClr val="accent4"/>
              </a:buClr>
              <a:buSzPts val="1200"/>
              <a:buFont typeface="Arial"/>
              <a:buNone/>
              <a:defRPr/>
            </a:lvl8pPr>
            <a:lvl9pPr marL="0" lvl="8" indent="0" algn="r">
              <a:lnSpc>
                <a:spcPct val="100000"/>
              </a:lnSpc>
              <a:spcBef>
                <a:spcPts val="0"/>
              </a:spcBef>
              <a:spcAft>
                <a:spcPts val="0"/>
              </a:spcAft>
              <a:buClr>
                <a:schemeClr val="accent4"/>
              </a:buClr>
              <a:buSzPts val="1200"/>
              <a:buFont typeface="Arial"/>
              <a:buNone/>
              <a:defRPr/>
            </a:lvl9pPr>
          </a:lstStyle>
          <a:p>
            <a:pPr marL="0" lvl="0" indent="0" algn="r" rtl="0">
              <a:spcBef>
                <a:spcPts val="0"/>
              </a:spcBef>
              <a:spcAft>
                <a:spcPts val="0"/>
              </a:spcAft>
              <a:buNone/>
            </a:pPr>
            <a:fld id="{00000000-1234-1234-1234-123412341234}" type="slidenum">
              <a:rPr lang="en-US"/>
              <a:t>‹#›</a:t>
            </a:fld>
            <a:endParaRPr/>
          </a:p>
        </p:txBody>
      </p:sp>
      <p:sp>
        <p:nvSpPr>
          <p:cNvPr id="55" name="Google Shape;55;p21"/>
          <p:cNvSpPr txBox="1">
            <a:spLocks noGrp="1"/>
          </p:cNvSpPr>
          <p:nvPr>
            <p:ph type="body" idx="1"/>
          </p:nvPr>
        </p:nvSpPr>
        <p:spPr>
          <a:xfrm>
            <a:off x="742950" y="775460"/>
            <a:ext cx="6661150" cy="4381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accent2"/>
              </a:buClr>
              <a:buSzPts val="3200"/>
              <a:buFont typeface="Arial"/>
              <a:buNone/>
              <a:defRPr sz="3200" b="1" i="0" u="none" strike="noStrike" cap="none">
                <a:solidFill>
                  <a:srgbClr val="06004D"/>
                </a:solidFill>
                <a:latin typeface="Trebuchet MS"/>
                <a:ea typeface="Trebuchet MS"/>
                <a:cs typeface="Trebuchet MS"/>
                <a:sym typeface="Trebuchet MS"/>
              </a:defRPr>
            </a:lvl1pPr>
            <a:lvl2pPr marL="914400" marR="0" lvl="1" indent="-355600" algn="l" rtl="0">
              <a:lnSpc>
                <a:spcPct val="90000"/>
              </a:lnSpc>
              <a:spcBef>
                <a:spcPts val="1000"/>
              </a:spcBef>
              <a:spcAft>
                <a:spcPts val="0"/>
              </a:spcAft>
              <a:buClr>
                <a:schemeClr val="accent2"/>
              </a:buClr>
              <a:buSzPts val="2000"/>
              <a:buFont typeface="Arial"/>
              <a:buChar char="o"/>
              <a:defRPr sz="2000" b="0" i="0" u="none" strike="noStrike" cap="none">
                <a:solidFill>
                  <a:srgbClr val="323233"/>
                </a:solidFill>
                <a:latin typeface="Arial"/>
                <a:ea typeface="Arial"/>
                <a:cs typeface="Arial"/>
                <a:sym typeface="Arial"/>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
        <p:nvSpPr>
          <p:cNvPr id="56" name="Google Shape;56;p21"/>
          <p:cNvSpPr txBox="1">
            <a:spLocks noGrp="1"/>
          </p:cNvSpPr>
          <p:nvPr>
            <p:ph type="body" idx="2"/>
          </p:nvPr>
        </p:nvSpPr>
        <p:spPr>
          <a:xfrm>
            <a:off x="742950" y="1696299"/>
            <a:ext cx="8741035" cy="510616"/>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1000"/>
              </a:spcBef>
              <a:spcAft>
                <a:spcPts val="0"/>
              </a:spcAft>
              <a:buClr>
                <a:schemeClr val="accent2"/>
              </a:buClr>
              <a:buSzPts val="1600"/>
              <a:buFont typeface="Arial"/>
              <a:buNone/>
              <a:defRPr sz="1600" b="0" i="0" u="none" strike="noStrike" cap="none">
                <a:solidFill>
                  <a:srgbClr val="00001D"/>
                </a:solidFill>
                <a:latin typeface="Trebuchet MS"/>
                <a:ea typeface="Trebuchet MS"/>
                <a:cs typeface="Trebuchet MS"/>
                <a:sym typeface="Trebuchet MS"/>
              </a:defRPr>
            </a:lvl1pPr>
            <a:lvl2pPr marL="914400" marR="0" lvl="1" indent="-228600" algn="l" rtl="0">
              <a:lnSpc>
                <a:spcPct val="100000"/>
              </a:lnSpc>
              <a:spcBef>
                <a:spcPts val="1000"/>
              </a:spcBef>
              <a:spcAft>
                <a:spcPts val="0"/>
              </a:spcAft>
              <a:buClr>
                <a:schemeClr val="accent2"/>
              </a:buClr>
              <a:buSzPts val="1600"/>
              <a:buFont typeface="Arial"/>
              <a:buNone/>
              <a:defRPr sz="1600" b="0" i="0" u="none" strike="noStrike" cap="none">
                <a:solidFill>
                  <a:srgbClr val="00001D"/>
                </a:solidFill>
                <a:latin typeface="Trebuchet MS"/>
                <a:ea typeface="Trebuchet MS"/>
                <a:cs typeface="Trebuchet MS"/>
                <a:sym typeface="Trebuchet MS"/>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228600" algn="l" rtl="0">
              <a:lnSpc>
                <a:spcPct val="90000"/>
              </a:lnSpc>
              <a:spcBef>
                <a:spcPts val="1000"/>
              </a:spcBef>
              <a:spcAft>
                <a:spcPts val="0"/>
              </a:spcAft>
              <a:buClr>
                <a:schemeClr val="accent2"/>
              </a:buClr>
              <a:buSzPts val="2000"/>
              <a:buFont typeface="Arial"/>
              <a:buNone/>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
        <p:nvSpPr>
          <p:cNvPr id="57" name="Google Shape;57;p21"/>
          <p:cNvSpPr txBox="1">
            <a:spLocks noGrp="1"/>
          </p:cNvSpPr>
          <p:nvPr>
            <p:ph type="body" idx="3"/>
          </p:nvPr>
        </p:nvSpPr>
        <p:spPr>
          <a:xfrm>
            <a:off x="730593" y="4083416"/>
            <a:ext cx="4633913" cy="2156746"/>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1000"/>
              </a:spcBef>
              <a:spcAft>
                <a:spcPts val="0"/>
              </a:spcAft>
              <a:buClr>
                <a:schemeClr val="accent2"/>
              </a:buClr>
              <a:buSzPts val="1600"/>
              <a:buFont typeface="Arial"/>
              <a:buNone/>
              <a:defRPr sz="1600" b="0" i="0" u="none" strike="noStrike" cap="none">
                <a:solidFill>
                  <a:srgbClr val="00001D"/>
                </a:solidFill>
                <a:latin typeface="Trebuchet MS"/>
                <a:ea typeface="Trebuchet MS"/>
                <a:cs typeface="Trebuchet MS"/>
                <a:sym typeface="Trebuchet MS"/>
              </a:defRPr>
            </a:lvl1pPr>
            <a:lvl2pPr marL="914400" marR="0" lvl="1" indent="-228600" algn="l" rtl="0">
              <a:lnSpc>
                <a:spcPct val="100000"/>
              </a:lnSpc>
              <a:spcBef>
                <a:spcPts val="1000"/>
              </a:spcBef>
              <a:spcAft>
                <a:spcPts val="0"/>
              </a:spcAft>
              <a:buClr>
                <a:schemeClr val="accent2"/>
              </a:buClr>
              <a:buSzPts val="1600"/>
              <a:buFont typeface="Arial"/>
              <a:buNone/>
              <a:defRPr sz="1600" b="0" i="0" u="none" strike="noStrike" cap="none">
                <a:solidFill>
                  <a:srgbClr val="00001D"/>
                </a:solidFill>
                <a:latin typeface="Trebuchet MS"/>
                <a:ea typeface="Trebuchet MS"/>
                <a:cs typeface="Trebuchet MS"/>
                <a:sym typeface="Trebuchet MS"/>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228600" algn="l" rtl="0">
              <a:lnSpc>
                <a:spcPct val="90000"/>
              </a:lnSpc>
              <a:spcBef>
                <a:spcPts val="1000"/>
              </a:spcBef>
              <a:spcAft>
                <a:spcPts val="0"/>
              </a:spcAft>
              <a:buClr>
                <a:schemeClr val="accent2"/>
              </a:buClr>
              <a:buSzPts val="2000"/>
              <a:buFont typeface="Arial"/>
              <a:buNone/>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
        <p:nvSpPr>
          <p:cNvPr id="58" name="Google Shape;58;p21"/>
          <p:cNvSpPr txBox="1">
            <a:spLocks noGrp="1"/>
          </p:cNvSpPr>
          <p:nvPr>
            <p:ph type="body" idx="4"/>
          </p:nvPr>
        </p:nvSpPr>
        <p:spPr>
          <a:xfrm>
            <a:off x="6365274" y="4081387"/>
            <a:ext cx="4633913" cy="2156746"/>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1000"/>
              </a:spcBef>
              <a:spcAft>
                <a:spcPts val="0"/>
              </a:spcAft>
              <a:buClr>
                <a:schemeClr val="accent2"/>
              </a:buClr>
              <a:buSzPts val="1600"/>
              <a:buFont typeface="Arial"/>
              <a:buNone/>
              <a:defRPr sz="1600" b="0" i="0" u="none" strike="noStrike" cap="none">
                <a:solidFill>
                  <a:srgbClr val="00001D"/>
                </a:solidFill>
                <a:latin typeface="Trebuchet MS"/>
                <a:ea typeface="Trebuchet MS"/>
                <a:cs typeface="Trebuchet MS"/>
                <a:sym typeface="Trebuchet MS"/>
              </a:defRPr>
            </a:lvl1pPr>
            <a:lvl2pPr marL="914400" marR="0" lvl="1" indent="-228600" algn="l" rtl="0">
              <a:lnSpc>
                <a:spcPct val="100000"/>
              </a:lnSpc>
              <a:spcBef>
                <a:spcPts val="1000"/>
              </a:spcBef>
              <a:spcAft>
                <a:spcPts val="0"/>
              </a:spcAft>
              <a:buClr>
                <a:schemeClr val="accent2"/>
              </a:buClr>
              <a:buSzPts val="1600"/>
              <a:buFont typeface="Arial"/>
              <a:buNone/>
              <a:defRPr sz="1600" b="0" i="0" u="none" strike="noStrike" cap="none">
                <a:solidFill>
                  <a:srgbClr val="00001D"/>
                </a:solidFill>
                <a:latin typeface="Trebuchet MS"/>
                <a:ea typeface="Trebuchet MS"/>
                <a:cs typeface="Trebuchet MS"/>
                <a:sym typeface="Trebuchet MS"/>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228600" algn="l" rtl="0">
              <a:lnSpc>
                <a:spcPct val="90000"/>
              </a:lnSpc>
              <a:spcBef>
                <a:spcPts val="1000"/>
              </a:spcBef>
              <a:spcAft>
                <a:spcPts val="0"/>
              </a:spcAft>
              <a:buClr>
                <a:schemeClr val="accent2"/>
              </a:buClr>
              <a:buSzPts val="2000"/>
              <a:buFont typeface="Arial"/>
              <a:buNone/>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ullets+Image">
  <p:cSld name="Bullets+Image">
    <p:spTree>
      <p:nvGrpSpPr>
        <p:cNvPr id="1" name="Shape 59"/>
        <p:cNvGrpSpPr/>
        <p:nvPr/>
      </p:nvGrpSpPr>
      <p:grpSpPr>
        <a:xfrm>
          <a:off x="0" y="0"/>
          <a:ext cx="0" cy="0"/>
          <a:chOff x="0" y="0"/>
          <a:chExt cx="0" cy="0"/>
        </a:xfrm>
      </p:grpSpPr>
      <p:sp>
        <p:nvSpPr>
          <p:cNvPr id="60" name="Google Shape;60;p22"/>
          <p:cNvSpPr txBox="1">
            <a:spLocks noGrp="1"/>
          </p:cNvSpPr>
          <p:nvPr>
            <p:ph type="sldNum" idx="12"/>
          </p:nvPr>
        </p:nvSpPr>
        <p:spPr>
          <a:xfrm>
            <a:off x="11313459" y="6444477"/>
            <a:ext cx="699470" cy="276999"/>
          </a:xfrm>
          <a:prstGeom prst="rect">
            <a:avLst/>
          </a:prstGeom>
          <a:noFill/>
          <a:ln>
            <a:noFill/>
          </a:ln>
        </p:spPr>
        <p:txBody>
          <a:bodyPr spcFirstLastPara="1" wrap="square" lIns="45700" tIns="45700" rIns="45700" bIns="45700" anchor="b" anchorCtr="0">
            <a:spAutoFit/>
          </a:bodyPr>
          <a:lstStyle>
            <a:lvl1pPr marL="0" lvl="0" indent="0" algn="r">
              <a:lnSpc>
                <a:spcPct val="100000"/>
              </a:lnSpc>
              <a:spcBef>
                <a:spcPts val="0"/>
              </a:spcBef>
              <a:spcAft>
                <a:spcPts val="0"/>
              </a:spcAft>
              <a:buClr>
                <a:schemeClr val="accent4"/>
              </a:buClr>
              <a:buSzPts val="1200"/>
              <a:buFont typeface="Arial"/>
              <a:buNone/>
              <a:defRPr/>
            </a:lvl1pPr>
            <a:lvl2pPr marL="0" lvl="1" indent="0" algn="r">
              <a:lnSpc>
                <a:spcPct val="100000"/>
              </a:lnSpc>
              <a:spcBef>
                <a:spcPts val="0"/>
              </a:spcBef>
              <a:spcAft>
                <a:spcPts val="0"/>
              </a:spcAft>
              <a:buClr>
                <a:schemeClr val="accent4"/>
              </a:buClr>
              <a:buSzPts val="1200"/>
              <a:buFont typeface="Arial"/>
              <a:buNone/>
              <a:defRPr/>
            </a:lvl2pPr>
            <a:lvl3pPr marL="0" lvl="2" indent="0" algn="r">
              <a:lnSpc>
                <a:spcPct val="100000"/>
              </a:lnSpc>
              <a:spcBef>
                <a:spcPts val="0"/>
              </a:spcBef>
              <a:spcAft>
                <a:spcPts val="0"/>
              </a:spcAft>
              <a:buClr>
                <a:schemeClr val="accent4"/>
              </a:buClr>
              <a:buSzPts val="1200"/>
              <a:buFont typeface="Arial"/>
              <a:buNone/>
              <a:defRPr/>
            </a:lvl3pPr>
            <a:lvl4pPr marL="0" lvl="3" indent="0" algn="r">
              <a:lnSpc>
                <a:spcPct val="100000"/>
              </a:lnSpc>
              <a:spcBef>
                <a:spcPts val="0"/>
              </a:spcBef>
              <a:spcAft>
                <a:spcPts val="0"/>
              </a:spcAft>
              <a:buClr>
                <a:schemeClr val="accent4"/>
              </a:buClr>
              <a:buSzPts val="1200"/>
              <a:buFont typeface="Arial"/>
              <a:buNone/>
              <a:defRPr/>
            </a:lvl4pPr>
            <a:lvl5pPr marL="0" lvl="4" indent="0" algn="r">
              <a:lnSpc>
                <a:spcPct val="100000"/>
              </a:lnSpc>
              <a:spcBef>
                <a:spcPts val="0"/>
              </a:spcBef>
              <a:spcAft>
                <a:spcPts val="0"/>
              </a:spcAft>
              <a:buClr>
                <a:schemeClr val="accent4"/>
              </a:buClr>
              <a:buSzPts val="1200"/>
              <a:buFont typeface="Arial"/>
              <a:buNone/>
              <a:defRPr/>
            </a:lvl5pPr>
            <a:lvl6pPr marL="0" lvl="5" indent="0" algn="r">
              <a:lnSpc>
                <a:spcPct val="100000"/>
              </a:lnSpc>
              <a:spcBef>
                <a:spcPts val="0"/>
              </a:spcBef>
              <a:spcAft>
                <a:spcPts val="0"/>
              </a:spcAft>
              <a:buClr>
                <a:schemeClr val="accent4"/>
              </a:buClr>
              <a:buSzPts val="1200"/>
              <a:buFont typeface="Arial"/>
              <a:buNone/>
              <a:defRPr/>
            </a:lvl6pPr>
            <a:lvl7pPr marL="0" lvl="6" indent="0" algn="r">
              <a:lnSpc>
                <a:spcPct val="100000"/>
              </a:lnSpc>
              <a:spcBef>
                <a:spcPts val="0"/>
              </a:spcBef>
              <a:spcAft>
                <a:spcPts val="0"/>
              </a:spcAft>
              <a:buClr>
                <a:schemeClr val="accent4"/>
              </a:buClr>
              <a:buSzPts val="1200"/>
              <a:buFont typeface="Arial"/>
              <a:buNone/>
              <a:defRPr/>
            </a:lvl7pPr>
            <a:lvl8pPr marL="0" lvl="7" indent="0" algn="r">
              <a:lnSpc>
                <a:spcPct val="100000"/>
              </a:lnSpc>
              <a:spcBef>
                <a:spcPts val="0"/>
              </a:spcBef>
              <a:spcAft>
                <a:spcPts val="0"/>
              </a:spcAft>
              <a:buClr>
                <a:schemeClr val="accent4"/>
              </a:buClr>
              <a:buSzPts val="1200"/>
              <a:buFont typeface="Arial"/>
              <a:buNone/>
              <a:defRPr/>
            </a:lvl8pPr>
            <a:lvl9pPr marL="0" lvl="8" indent="0" algn="r">
              <a:lnSpc>
                <a:spcPct val="100000"/>
              </a:lnSpc>
              <a:spcBef>
                <a:spcPts val="0"/>
              </a:spcBef>
              <a:spcAft>
                <a:spcPts val="0"/>
              </a:spcAft>
              <a:buClr>
                <a:schemeClr val="accent4"/>
              </a:buClr>
              <a:buSzPts val="1200"/>
              <a:buFont typeface="Arial"/>
              <a:buNone/>
              <a:defRPr/>
            </a:lvl9pPr>
          </a:lstStyle>
          <a:p>
            <a:pPr marL="0" lvl="0" indent="0" algn="r" rtl="0">
              <a:spcBef>
                <a:spcPts val="0"/>
              </a:spcBef>
              <a:spcAft>
                <a:spcPts val="0"/>
              </a:spcAft>
              <a:buNone/>
            </a:pPr>
            <a:fld id="{00000000-1234-1234-1234-123412341234}" type="slidenum">
              <a:rPr lang="en-US"/>
              <a:t>‹#›</a:t>
            </a:fld>
            <a:endParaRPr/>
          </a:p>
        </p:txBody>
      </p:sp>
      <p:sp>
        <p:nvSpPr>
          <p:cNvPr id="61" name="Google Shape;61;p22"/>
          <p:cNvSpPr txBox="1">
            <a:spLocks noGrp="1"/>
          </p:cNvSpPr>
          <p:nvPr>
            <p:ph type="body" idx="1"/>
          </p:nvPr>
        </p:nvSpPr>
        <p:spPr>
          <a:xfrm>
            <a:off x="742950" y="775460"/>
            <a:ext cx="6250974" cy="472572"/>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accent2"/>
              </a:buClr>
              <a:buSzPts val="3200"/>
              <a:buFont typeface="Arial"/>
              <a:buNone/>
              <a:defRPr sz="3200" b="1" i="0" u="none" strike="noStrike" cap="none">
                <a:solidFill>
                  <a:srgbClr val="06004D"/>
                </a:solidFill>
                <a:latin typeface="Trebuchet MS"/>
                <a:ea typeface="Trebuchet MS"/>
                <a:cs typeface="Trebuchet MS"/>
                <a:sym typeface="Trebuchet MS"/>
              </a:defRPr>
            </a:lvl1pPr>
            <a:lvl2pPr marL="914400" marR="0" lvl="1" indent="-355600" algn="l" rtl="0">
              <a:lnSpc>
                <a:spcPct val="90000"/>
              </a:lnSpc>
              <a:spcBef>
                <a:spcPts val="1000"/>
              </a:spcBef>
              <a:spcAft>
                <a:spcPts val="0"/>
              </a:spcAft>
              <a:buClr>
                <a:schemeClr val="accent2"/>
              </a:buClr>
              <a:buSzPts val="2000"/>
              <a:buFont typeface="Arial"/>
              <a:buChar char="o"/>
              <a:defRPr sz="2000" b="0" i="0" u="none" strike="noStrike" cap="none">
                <a:solidFill>
                  <a:srgbClr val="323233"/>
                </a:solidFill>
                <a:latin typeface="Arial"/>
                <a:ea typeface="Arial"/>
                <a:cs typeface="Arial"/>
                <a:sym typeface="Arial"/>
              </a:defRPr>
            </a:lvl2pPr>
            <a:lvl3pPr marL="1371600" marR="0" lvl="2"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3pPr>
            <a:lvl4pPr marL="1828800" marR="0" lvl="3"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4pPr>
            <a:lvl5pPr marL="2286000" marR="0" lvl="4" indent="-355600" algn="l" rtl="0">
              <a:lnSpc>
                <a:spcPct val="90000"/>
              </a:lnSpc>
              <a:spcBef>
                <a:spcPts val="1000"/>
              </a:spcBef>
              <a:spcAft>
                <a:spcPts val="0"/>
              </a:spcAft>
              <a:buClr>
                <a:schemeClr val="accent2"/>
              </a:buClr>
              <a:buSzPts val="2000"/>
              <a:buFont typeface="Arial"/>
              <a:buChar char="•"/>
              <a:defRPr sz="2000" b="0" i="0" u="none" strike="noStrike" cap="none">
                <a:solidFill>
                  <a:srgbClr val="323233"/>
                </a:solidFill>
                <a:latin typeface="Arial"/>
                <a:ea typeface="Arial"/>
                <a:cs typeface="Arial"/>
                <a:sym typeface="Arial"/>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
        <p:nvSpPr>
          <p:cNvPr id="62" name="Google Shape;62;p22"/>
          <p:cNvSpPr>
            <a:spLocks noGrp="1"/>
          </p:cNvSpPr>
          <p:nvPr>
            <p:ph type="pic" idx="2"/>
          </p:nvPr>
        </p:nvSpPr>
        <p:spPr>
          <a:xfrm>
            <a:off x="7464425" y="0"/>
            <a:ext cx="4727575" cy="6858000"/>
          </a:xfrm>
          <a:prstGeom prst="rect">
            <a:avLst/>
          </a:prstGeom>
          <a:noFill/>
          <a:ln>
            <a:noFill/>
          </a:ln>
        </p:spPr>
      </p:sp>
      <p:sp>
        <p:nvSpPr>
          <p:cNvPr id="63" name="Google Shape;63;p22"/>
          <p:cNvSpPr txBox="1">
            <a:spLocks noGrp="1"/>
          </p:cNvSpPr>
          <p:nvPr>
            <p:ph type="body" idx="3"/>
          </p:nvPr>
        </p:nvSpPr>
        <p:spPr>
          <a:xfrm>
            <a:off x="742950" y="2278832"/>
            <a:ext cx="5916613" cy="3159125"/>
          </a:xfrm>
          <a:prstGeom prst="rect">
            <a:avLst/>
          </a:prstGeom>
          <a:noFill/>
          <a:ln>
            <a:noFill/>
          </a:ln>
        </p:spPr>
        <p:txBody>
          <a:bodyPr spcFirstLastPara="1" wrap="square" lIns="91425" tIns="45700" rIns="91425" bIns="45700" anchor="t" anchorCtr="0">
            <a:noAutofit/>
          </a:bodyPr>
          <a:lstStyle>
            <a:lvl1pPr marL="457200" marR="0" lvl="0" indent="-340360" algn="l" rtl="0">
              <a:lnSpc>
                <a:spcPct val="90000"/>
              </a:lnSpc>
              <a:spcBef>
                <a:spcPts val="1000"/>
              </a:spcBef>
              <a:spcAft>
                <a:spcPts val="0"/>
              </a:spcAft>
              <a:buClr>
                <a:schemeClr val="accent2"/>
              </a:buClr>
              <a:buSzPts val="1760"/>
              <a:buFont typeface="Arial"/>
              <a:buAutoNum type="arabicPeriod"/>
              <a:defRPr sz="1600" b="0" i="0" u="none" strike="noStrike" cap="none">
                <a:solidFill>
                  <a:srgbClr val="00001D"/>
                </a:solidFill>
                <a:latin typeface="Trebuchet MS"/>
                <a:ea typeface="Trebuchet MS"/>
                <a:cs typeface="Trebuchet MS"/>
                <a:sym typeface="Trebuchet MS"/>
              </a:defRPr>
            </a:lvl1pPr>
            <a:lvl2pPr marL="914400" marR="0" lvl="1" indent="-330200" algn="l" rtl="0">
              <a:lnSpc>
                <a:spcPct val="90000"/>
              </a:lnSpc>
              <a:spcBef>
                <a:spcPts val="1000"/>
              </a:spcBef>
              <a:spcAft>
                <a:spcPts val="0"/>
              </a:spcAft>
              <a:buClr>
                <a:schemeClr val="accent2"/>
              </a:buClr>
              <a:buSzPts val="1600"/>
              <a:buFont typeface="Arial"/>
              <a:buChar char="o"/>
              <a:defRPr sz="1600" b="0" i="0" u="none" strike="noStrike" cap="none">
                <a:solidFill>
                  <a:srgbClr val="00001D"/>
                </a:solidFill>
                <a:latin typeface="Trebuchet MS"/>
                <a:ea typeface="Trebuchet MS"/>
                <a:cs typeface="Trebuchet MS"/>
                <a:sym typeface="Trebuchet MS"/>
              </a:defRPr>
            </a:lvl2pPr>
            <a:lvl3pPr marL="1371600" marR="0" lvl="2" indent="-330200" algn="l" rtl="0">
              <a:lnSpc>
                <a:spcPct val="90000"/>
              </a:lnSpc>
              <a:spcBef>
                <a:spcPts val="1000"/>
              </a:spcBef>
              <a:spcAft>
                <a:spcPts val="0"/>
              </a:spcAft>
              <a:buClr>
                <a:schemeClr val="accent2"/>
              </a:buClr>
              <a:buSzPts val="1600"/>
              <a:buFont typeface="Arial"/>
              <a:buChar char="•"/>
              <a:defRPr sz="1600" b="0" i="0" u="none" strike="noStrike" cap="none">
                <a:solidFill>
                  <a:srgbClr val="00001D"/>
                </a:solidFill>
                <a:latin typeface="Trebuchet MS"/>
                <a:ea typeface="Trebuchet MS"/>
                <a:cs typeface="Trebuchet MS"/>
                <a:sym typeface="Trebuchet MS"/>
              </a:defRPr>
            </a:lvl3pPr>
            <a:lvl4pPr marL="1828800" marR="0" lvl="3" indent="-330200" algn="l" rtl="0">
              <a:lnSpc>
                <a:spcPct val="90000"/>
              </a:lnSpc>
              <a:spcBef>
                <a:spcPts val="1000"/>
              </a:spcBef>
              <a:spcAft>
                <a:spcPts val="0"/>
              </a:spcAft>
              <a:buClr>
                <a:schemeClr val="accent2"/>
              </a:buClr>
              <a:buSzPts val="1600"/>
              <a:buFont typeface="Arial"/>
              <a:buChar char="•"/>
              <a:defRPr sz="1600" b="0" i="0" u="none" strike="noStrike" cap="none">
                <a:solidFill>
                  <a:srgbClr val="00001D"/>
                </a:solidFill>
                <a:latin typeface="Trebuchet MS"/>
                <a:ea typeface="Trebuchet MS"/>
                <a:cs typeface="Trebuchet MS"/>
                <a:sym typeface="Trebuchet MS"/>
              </a:defRPr>
            </a:lvl4pPr>
            <a:lvl5pPr marL="2286000" marR="0" lvl="4" indent="-330200" algn="l" rtl="0">
              <a:lnSpc>
                <a:spcPct val="90000"/>
              </a:lnSpc>
              <a:spcBef>
                <a:spcPts val="1000"/>
              </a:spcBef>
              <a:spcAft>
                <a:spcPts val="0"/>
              </a:spcAft>
              <a:buClr>
                <a:schemeClr val="accent2"/>
              </a:buClr>
              <a:buSzPts val="1600"/>
              <a:buFont typeface="Arial"/>
              <a:buChar char="•"/>
              <a:defRPr sz="1600" b="0" i="0" u="none" strike="noStrike" cap="none">
                <a:solidFill>
                  <a:srgbClr val="00001D"/>
                </a:solidFill>
                <a:latin typeface="Trebuchet MS"/>
                <a:ea typeface="Trebuchet MS"/>
                <a:cs typeface="Trebuchet MS"/>
                <a:sym typeface="Trebuchet MS"/>
              </a:defRPr>
            </a:lvl5pPr>
            <a:lvl6pPr marL="2743200" marR="0" lvl="5"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6pPr>
            <a:lvl7pPr marL="3200400" marR="0" lvl="6"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7pPr>
            <a:lvl8pPr marL="3657600" marR="0" lvl="7"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8pPr>
            <a:lvl9pPr marL="4114800" marR="0" lvl="8" indent="-381000" algn="l" rtl="0">
              <a:lnSpc>
                <a:spcPct val="90000"/>
              </a:lnSpc>
              <a:spcBef>
                <a:spcPts val="1000"/>
              </a:spcBef>
              <a:spcAft>
                <a:spcPts val="0"/>
              </a:spcAft>
              <a:buClr>
                <a:schemeClr val="accent2"/>
              </a:buClr>
              <a:buSzPts val="2400"/>
              <a:buFont typeface="Arial"/>
              <a:buChar char="•"/>
              <a:defRPr sz="2400" b="0" i="0" u="none" strike="noStrike" cap="none">
                <a:solidFill>
                  <a:schemeClr val="accent4"/>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hank you slide">
  <p:cSld name="Thank you slide">
    <p:spTree>
      <p:nvGrpSpPr>
        <p:cNvPr id="1" name="Shape 64"/>
        <p:cNvGrpSpPr/>
        <p:nvPr/>
      </p:nvGrpSpPr>
      <p:grpSpPr>
        <a:xfrm>
          <a:off x="0" y="0"/>
          <a:ext cx="0" cy="0"/>
          <a:chOff x="0" y="0"/>
          <a:chExt cx="0" cy="0"/>
        </a:xfrm>
      </p:grpSpPr>
      <p:sp>
        <p:nvSpPr>
          <p:cNvPr id="65" name="Google Shape;65;p23"/>
          <p:cNvSpPr/>
          <p:nvPr/>
        </p:nvSpPr>
        <p:spPr>
          <a:xfrm>
            <a:off x="0" y="0"/>
            <a:ext cx="12192000" cy="6858000"/>
          </a:xfrm>
          <a:prstGeom prst="rect">
            <a:avLst/>
          </a:prstGeom>
          <a:solidFill>
            <a:srgbClr val="06004D"/>
          </a:solidFill>
          <a:ln w="12700" cap="flat" cmpd="sng">
            <a:solidFill>
              <a:schemeClr val="accent1"/>
            </a:solidFill>
            <a:prstDash val="solid"/>
            <a:miter lim="800000"/>
            <a:headEnd type="none" w="sm" len="sm"/>
            <a:tailEnd type="none" w="sm" len="sm"/>
          </a:ln>
        </p:spPr>
        <p:txBody>
          <a:bodyPr spcFirstLastPara="1" wrap="square" lIns="45700" tIns="45700" rIns="45700" bIns="45700" anchor="ctr" anchorCtr="0">
            <a:spAutoFit/>
          </a:bodyPr>
          <a:lstStyle/>
          <a:p>
            <a:pPr marL="0" marR="0" lvl="0" indent="0" algn="l" rtl="0">
              <a:lnSpc>
                <a:spcPct val="100000"/>
              </a:lnSpc>
              <a:spcBef>
                <a:spcPts val="0"/>
              </a:spcBef>
              <a:spcAft>
                <a:spcPts val="0"/>
              </a:spcAft>
              <a:buClr>
                <a:srgbClr val="161616"/>
              </a:buClr>
              <a:buSzPts val="1800"/>
              <a:buFont typeface="Arial"/>
              <a:buNone/>
            </a:pPr>
            <a:endParaRPr sz="1800" b="0" i="0" u="none" strike="noStrike" cap="none">
              <a:solidFill>
                <a:srgbClr val="161616"/>
              </a:solidFill>
              <a:latin typeface="Arial"/>
              <a:ea typeface="Arial"/>
              <a:cs typeface="Arial"/>
              <a:sym typeface="Arial"/>
            </a:endParaRPr>
          </a:p>
        </p:txBody>
      </p:sp>
      <p:sp>
        <p:nvSpPr>
          <p:cNvPr id="66" name="Google Shape;66;p23"/>
          <p:cNvSpPr txBox="1"/>
          <p:nvPr/>
        </p:nvSpPr>
        <p:spPr>
          <a:xfrm>
            <a:off x="1880855" y="1092133"/>
            <a:ext cx="8430290" cy="894453"/>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80DFFF"/>
              </a:buClr>
              <a:buSzPts val="6200"/>
              <a:buFont typeface="Arial"/>
              <a:buNone/>
            </a:pPr>
            <a:r>
              <a:rPr lang="en-US" sz="6200" b="1" i="0" u="none" strike="noStrike" cap="none">
                <a:solidFill>
                  <a:srgbClr val="80DFFF"/>
                </a:solidFill>
                <a:latin typeface="Trebuchet MS"/>
                <a:ea typeface="Trebuchet MS"/>
                <a:cs typeface="Trebuchet MS"/>
                <a:sym typeface="Trebuchet MS"/>
              </a:rPr>
              <a:t>Thank You!</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6">
                                            <p:txEl>
                                              <p:pRg st="0" end="0"/>
                                            </p:txEl>
                                          </p:spTgt>
                                        </p:tgtEl>
                                        <p:attrNameLst>
                                          <p:attrName>style.visibility</p:attrName>
                                        </p:attrNameLst>
                                      </p:cBhvr>
                                      <p:to>
                                        <p:strVal val="visible"/>
                                      </p:to>
                                    </p:set>
                                    <p:anim calcmode="lin" valueType="num">
                                      <p:cBhvr additive="base">
                                        <p:cTn id="7" dur="500"/>
                                        <p:tgtEl>
                                          <p:spTgt spid="6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sp>
        <p:nvSpPr>
          <p:cNvPr id="6" name="Google Shape;6;p14"/>
          <p:cNvSpPr txBox="1">
            <a:spLocks noGrp="1"/>
          </p:cNvSpPr>
          <p:nvPr>
            <p:ph type="sldNum" idx="12"/>
          </p:nvPr>
        </p:nvSpPr>
        <p:spPr>
          <a:xfrm>
            <a:off x="11313459" y="6444477"/>
            <a:ext cx="699470" cy="276999"/>
          </a:xfrm>
          <a:prstGeom prst="rect">
            <a:avLst/>
          </a:prstGeom>
          <a:noFill/>
          <a:ln>
            <a:noFill/>
          </a:ln>
        </p:spPr>
        <p:txBody>
          <a:bodyPr spcFirstLastPara="1" wrap="square" lIns="45700" tIns="45700" rIns="45700" bIns="45700" anchor="b" anchorCtr="0">
            <a:spAutoFit/>
          </a:bodyPr>
          <a:lstStyle>
            <a:lvl1pPr marL="0" marR="0" lvl="0" indent="0" algn="r" rtl="0">
              <a:lnSpc>
                <a:spcPct val="100000"/>
              </a:lnSpc>
              <a:spcBef>
                <a:spcPts val="0"/>
              </a:spcBef>
              <a:spcAft>
                <a:spcPts val="0"/>
              </a:spcAft>
              <a:buClr>
                <a:schemeClr val="accent4"/>
              </a:buClr>
              <a:buSzPts val="1200"/>
              <a:buFont typeface="Arial"/>
              <a:buNone/>
              <a:defRPr sz="1200" b="0" i="0" u="none" strike="noStrike" cap="none">
                <a:solidFill>
                  <a:schemeClr val="accent4"/>
                </a:solidFill>
                <a:latin typeface="Arial"/>
                <a:ea typeface="Arial"/>
                <a:cs typeface="Arial"/>
                <a:sym typeface="Arial"/>
              </a:defRPr>
            </a:lvl1pPr>
            <a:lvl2pPr marL="0" marR="0" lvl="1" indent="0" algn="r" rtl="0">
              <a:lnSpc>
                <a:spcPct val="100000"/>
              </a:lnSpc>
              <a:spcBef>
                <a:spcPts val="0"/>
              </a:spcBef>
              <a:spcAft>
                <a:spcPts val="0"/>
              </a:spcAft>
              <a:buClr>
                <a:schemeClr val="accent4"/>
              </a:buClr>
              <a:buSzPts val="1200"/>
              <a:buFont typeface="Arial"/>
              <a:buNone/>
              <a:defRPr sz="1200" b="0" i="0" u="none" strike="noStrike" cap="none">
                <a:solidFill>
                  <a:schemeClr val="accent4"/>
                </a:solidFill>
                <a:latin typeface="Arial"/>
                <a:ea typeface="Arial"/>
                <a:cs typeface="Arial"/>
                <a:sym typeface="Arial"/>
              </a:defRPr>
            </a:lvl2pPr>
            <a:lvl3pPr marL="0" marR="0" lvl="2" indent="0" algn="r" rtl="0">
              <a:lnSpc>
                <a:spcPct val="100000"/>
              </a:lnSpc>
              <a:spcBef>
                <a:spcPts val="0"/>
              </a:spcBef>
              <a:spcAft>
                <a:spcPts val="0"/>
              </a:spcAft>
              <a:buClr>
                <a:schemeClr val="accent4"/>
              </a:buClr>
              <a:buSzPts val="1200"/>
              <a:buFont typeface="Arial"/>
              <a:buNone/>
              <a:defRPr sz="1200" b="0" i="0" u="none" strike="noStrike" cap="none">
                <a:solidFill>
                  <a:schemeClr val="accent4"/>
                </a:solidFill>
                <a:latin typeface="Arial"/>
                <a:ea typeface="Arial"/>
                <a:cs typeface="Arial"/>
                <a:sym typeface="Arial"/>
              </a:defRPr>
            </a:lvl3pPr>
            <a:lvl4pPr marL="0" marR="0" lvl="3" indent="0" algn="r" rtl="0">
              <a:lnSpc>
                <a:spcPct val="100000"/>
              </a:lnSpc>
              <a:spcBef>
                <a:spcPts val="0"/>
              </a:spcBef>
              <a:spcAft>
                <a:spcPts val="0"/>
              </a:spcAft>
              <a:buClr>
                <a:schemeClr val="accent4"/>
              </a:buClr>
              <a:buSzPts val="1200"/>
              <a:buFont typeface="Arial"/>
              <a:buNone/>
              <a:defRPr sz="1200" b="0" i="0" u="none" strike="noStrike" cap="none">
                <a:solidFill>
                  <a:schemeClr val="accent4"/>
                </a:solidFill>
                <a:latin typeface="Arial"/>
                <a:ea typeface="Arial"/>
                <a:cs typeface="Arial"/>
                <a:sym typeface="Arial"/>
              </a:defRPr>
            </a:lvl4pPr>
            <a:lvl5pPr marL="0" marR="0" lvl="4" indent="0" algn="r" rtl="0">
              <a:lnSpc>
                <a:spcPct val="100000"/>
              </a:lnSpc>
              <a:spcBef>
                <a:spcPts val="0"/>
              </a:spcBef>
              <a:spcAft>
                <a:spcPts val="0"/>
              </a:spcAft>
              <a:buClr>
                <a:schemeClr val="accent4"/>
              </a:buClr>
              <a:buSzPts val="1200"/>
              <a:buFont typeface="Arial"/>
              <a:buNone/>
              <a:defRPr sz="1200" b="0" i="0" u="none" strike="noStrike" cap="none">
                <a:solidFill>
                  <a:schemeClr val="accent4"/>
                </a:solidFill>
                <a:latin typeface="Arial"/>
                <a:ea typeface="Arial"/>
                <a:cs typeface="Arial"/>
                <a:sym typeface="Arial"/>
              </a:defRPr>
            </a:lvl5pPr>
            <a:lvl6pPr marL="0" marR="0" lvl="5" indent="0" algn="r" rtl="0">
              <a:lnSpc>
                <a:spcPct val="100000"/>
              </a:lnSpc>
              <a:spcBef>
                <a:spcPts val="0"/>
              </a:spcBef>
              <a:spcAft>
                <a:spcPts val="0"/>
              </a:spcAft>
              <a:buClr>
                <a:schemeClr val="accent4"/>
              </a:buClr>
              <a:buSzPts val="1200"/>
              <a:buFont typeface="Arial"/>
              <a:buNone/>
              <a:defRPr sz="1200" b="0" i="0" u="none" strike="noStrike" cap="none">
                <a:solidFill>
                  <a:schemeClr val="accent4"/>
                </a:solidFill>
                <a:latin typeface="Arial"/>
                <a:ea typeface="Arial"/>
                <a:cs typeface="Arial"/>
                <a:sym typeface="Arial"/>
              </a:defRPr>
            </a:lvl6pPr>
            <a:lvl7pPr marL="0" marR="0" lvl="6" indent="0" algn="r" rtl="0">
              <a:lnSpc>
                <a:spcPct val="100000"/>
              </a:lnSpc>
              <a:spcBef>
                <a:spcPts val="0"/>
              </a:spcBef>
              <a:spcAft>
                <a:spcPts val="0"/>
              </a:spcAft>
              <a:buClr>
                <a:schemeClr val="accent4"/>
              </a:buClr>
              <a:buSzPts val="1200"/>
              <a:buFont typeface="Arial"/>
              <a:buNone/>
              <a:defRPr sz="1200" b="0" i="0" u="none" strike="noStrike" cap="none">
                <a:solidFill>
                  <a:schemeClr val="accent4"/>
                </a:solidFill>
                <a:latin typeface="Arial"/>
                <a:ea typeface="Arial"/>
                <a:cs typeface="Arial"/>
                <a:sym typeface="Arial"/>
              </a:defRPr>
            </a:lvl7pPr>
            <a:lvl8pPr marL="0" marR="0" lvl="7" indent="0" algn="r" rtl="0">
              <a:lnSpc>
                <a:spcPct val="100000"/>
              </a:lnSpc>
              <a:spcBef>
                <a:spcPts val="0"/>
              </a:spcBef>
              <a:spcAft>
                <a:spcPts val="0"/>
              </a:spcAft>
              <a:buClr>
                <a:schemeClr val="accent4"/>
              </a:buClr>
              <a:buSzPts val="1200"/>
              <a:buFont typeface="Arial"/>
              <a:buNone/>
              <a:defRPr sz="1200" b="0" i="0" u="none" strike="noStrike" cap="none">
                <a:solidFill>
                  <a:schemeClr val="accent4"/>
                </a:solidFill>
                <a:latin typeface="Arial"/>
                <a:ea typeface="Arial"/>
                <a:cs typeface="Arial"/>
                <a:sym typeface="Arial"/>
              </a:defRPr>
            </a:lvl8pPr>
            <a:lvl9pPr marL="0" marR="0" lvl="8" indent="0" algn="r" rtl="0">
              <a:lnSpc>
                <a:spcPct val="100000"/>
              </a:lnSpc>
              <a:spcBef>
                <a:spcPts val="0"/>
              </a:spcBef>
              <a:spcAft>
                <a:spcPts val="0"/>
              </a:spcAft>
              <a:buClr>
                <a:schemeClr val="accent4"/>
              </a:buClr>
              <a:buSzPts val="1200"/>
              <a:buFont typeface="Arial"/>
              <a:buNone/>
              <a:defRPr sz="1200" b="0" i="0" u="none" strike="noStrike" cap="none">
                <a:solidFill>
                  <a:schemeClr val="accent4"/>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7" name="Google Shape;7;p14"/>
          <p:cNvSpPr txBox="1">
            <a:spLocks noGrp="1"/>
          </p:cNvSpPr>
          <p:nvPr>
            <p:ph type="title"/>
          </p:nvPr>
        </p:nvSpPr>
        <p:spPr>
          <a:xfrm>
            <a:off x="266372" y="154820"/>
            <a:ext cx="10515600" cy="618385"/>
          </a:xfrm>
          <a:prstGeom prst="rect">
            <a:avLst/>
          </a:prstGeom>
          <a:noFill/>
          <a:ln>
            <a:noFill/>
          </a:ln>
        </p:spPr>
        <p:txBody>
          <a:bodyPr spcFirstLastPara="1" wrap="square" lIns="91425" tIns="45700" rIns="91425" bIns="45700" anchor="ctr" anchorCtr="0">
            <a:normAutofit/>
          </a:bodyPr>
          <a:lstStyle>
            <a:lvl1pPr marR="0" lvl="0" algn="l" rtl="0">
              <a:lnSpc>
                <a:spcPct val="100000"/>
              </a:lnSpc>
              <a:spcBef>
                <a:spcPts val="0"/>
              </a:spcBef>
              <a:spcAft>
                <a:spcPts val="0"/>
              </a:spcAft>
              <a:buClr>
                <a:schemeClr val="accent1"/>
              </a:buClr>
              <a:buSzPts val="3200"/>
              <a:buFont typeface="Arial"/>
              <a:buNone/>
              <a:defRPr sz="3200" b="1" i="0" u="none" strike="noStrike" cap="none">
                <a:solidFill>
                  <a:schemeClr val="accent1"/>
                </a:solidFill>
                <a:latin typeface="Arial"/>
                <a:ea typeface="Arial"/>
                <a:cs typeface="Arial"/>
                <a:sym typeface="Arial"/>
              </a:defRPr>
            </a:lvl1pPr>
            <a:lvl2pPr marR="0" lvl="1" algn="l" rtl="0">
              <a:lnSpc>
                <a:spcPct val="90000"/>
              </a:lnSpc>
              <a:spcBef>
                <a:spcPts val="0"/>
              </a:spcBef>
              <a:spcAft>
                <a:spcPts val="0"/>
              </a:spcAft>
              <a:buClr>
                <a:schemeClr val="accent2"/>
              </a:buClr>
              <a:buSzPts val="2800"/>
              <a:buFont typeface="Arial"/>
              <a:buNone/>
              <a:defRPr sz="2800" b="1" i="0" u="none" strike="noStrike" cap="none">
                <a:solidFill>
                  <a:schemeClr val="accent2"/>
                </a:solidFill>
                <a:latin typeface="Arial"/>
                <a:ea typeface="Arial"/>
                <a:cs typeface="Arial"/>
                <a:sym typeface="Arial"/>
              </a:defRPr>
            </a:lvl2pPr>
            <a:lvl3pPr marR="0" lvl="2" algn="l" rtl="0">
              <a:lnSpc>
                <a:spcPct val="90000"/>
              </a:lnSpc>
              <a:spcBef>
                <a:spcPts val="0"/>
              </a:spcBef>
              <a:spcAft>
                <a:spcPts val="0"/>
              </a:spcAft>
              <a:buClr>
                <a:schemeClr val="accent2"/>
              </a:buClr>
              <a:buSzPts val="2800"/>
              <a:buFont typeface="Arial"/>
              <a:buNone/>
              <a:defRPr sz="2800" b="1" i="0" u="none" strike="noStrike" cap="none">
                <a:solidFill>
                  <a:schemeClr val="accent2"/>
                </a:solidFill>
                <a:latin typeface="Arial"/>
                <a:ea typeface="Arial"/>
                <a:cs typeface="Arial"/>
                <a:sym typeface="Arial"/>
              </a:defRPr>
            </a:lvl3pPr>
            <a:lvl4pPr marR="0" lvl="3" algn="l" rtl="0">
              <a:lnSpc>
                <a:spcPct val="90000"/>
              </a:lnSpc>
              <a:spcBef>
                <a:spcPts val="0"/>
              </a:spcBef>
              <a:spcAft>
                <a:spcPts val="0"/>
              </a:spcAft>
              <a:buClr>
                <a:schemeClr val="accent2"/>
              </a:buClr>
              <a:buSzPts val="2800"/>
              <a:buFont typeface="Arial"/>
              <a:buNone/>
              <a:defRPr sz="2800" b="1" i="0" u="none" strike="noStrike" cap="none">
                <a:solidFill>
                  <a:schemeClr val="accent2"/>
                </a:solidFill>
                <a:latin typeface="Arial"/>
                <a:ea typeface="Arial"/>
                <a:cs typeface="Arial"/>
                <a:sym typeface="Arial"/>
              </a:defRPr>
            </a:lvl4pPr>
            <a:lvl5pPr marR="0" lvl="4" algn="l" rtl="0">
              <a:lnSpc>
                <a:spcPct val="90000"/>
              </a:lnSpc>
              <a:spcBef>
                <a:spcPts val="0"/>
              </a:spcBef>
              <a:spcAft>
                <a:spcPts val="0"/>
              </a:spcAft>
              <a:buClr>
                <a:schemeClr val="accent2"/>
              </a:buClr>
              <a:buSzPts val="2800"/>
              <a:buFont typeface="Arial"/>
              <a:buNone/>
              <a:defRPr sz="2800" b="1" i="0" u="none" strike="noStrike" cap="none">
                <a:solidFill>
                  <a:schemeClr val="accent2"/>
                </a:solidFill>
                <a:latin typeface="Arial"/>
                <a:ea typeface="Arial"/>
                <a:cs typeface="Arial"/>
                <a:sym typeface="Arial"/>
              </a:defRPr>
            </a:lvl5pPr>
            <a:lvl6pPr marR="0" lvl="5" algn="l" rtl="0">
              <a:lnSpc>
                <a:spcPct val="90000"/>
              </a:lnSpc>
              <a:spcBef>
                <a:spcPts val="0"/>
              </a:spcBef>
              <a:spcAft>
                <a:spcPts val="0"/>
              </a:spcAft>
              <a:buClr>
                <a:schemeClr val="accent2"/>
              </a:buClr>
              <a:buSzPts val="2800"/>
              <a:buFont typeface="Arial"/>
              <a:buNone/>
              <a:defRPr sz="2800" b="1" i="0" u="none" strike="noStrike" cap="none">
                <a:solidFill>
                  <a:schemeClr val="accent2"/>
                </a:solidFill>
                <a:latin typeface="Arial"/>
                <a:ea typeface="Arial"/>
                <a:cs typeface="Arial"/>
                <a:sym typeface="Arial"/>
              </a:defRPr>
            </a:lvl6pPr>
            <a:lvl7pPr marR="0" lvl="6" algn="l" rtl="0">
              <a:lnSpc>
                <a:spcPct val="90000"/>
              </a:lnSpc>
              <a:spcBef>
                <a:spcPts val="0"/>
              </a:spcBef>
              <a:spcAft>
                <a:spcPts val="0"/>
              </a:spcAft>
              <a:buClr>
                <a:schemeClr val="accent2"/>
              </a:buClr>
              <a:buSzPts val="2800"/>
              <a:buFont typeface="Arial"/>
              <a:buNone/>
              <a:defRPr sz="2800" b="1" i="0" u="none" strike="noStrike" cap="none">
                <a:solidFill>
                  <a:schemeClr val="accent2"/>
                </a:solidFill>
                <a:latin typeface="Arial"/>
                <a:ea typeface="Arial"/>
                <a:cs typeface="Arial"/>
                <a:sym typeface="Arial"/>
              </a:defRPr>
            </a:lvl7pPr>
            <a:lvl8pPr marR="0" lvl="7" algn="l" rtl="0">
              <a:lnSpc>
                <a:spcPct val="90000"/>
              </a:lnSpc>
              <a:spcBef>
                <a:spcPts val="0"/>
              </a:spcBef>
              <a:spcAft>
                <a:spcPts val="0"/>
              </a:spcAft>
              <a:buClr>
                <a:schemeClr val="accent2"/>
              </a:buClr>
              <a:buSzPts val="2800"/>
              <a:buFont typeface="Arial"/>
              <a:buNone/>
              <a:defRPr sz="2800" b="1" i="0" u="none" strike="noStrike" cap="none">
                <a:solidFill>
                  <a:schemeClr val="accent2"/>
                </a:solidFill>
                <a:latin typeface="Arial"/>
                <a:ea typeface="Arial"/>
                <a:cs typeface="Arial"/>
                <a:sym typeface="Arial"/>
              </a:defRPr>
            </a:lvl8pPr>
            <a:lvl9pPr marR="0" lvl="8" algn="l" rtl="0">
              <a:lnSpc>
                <a:spcPct val="90000"/>
              </a:lnSpc>
              <a:spcBef>
                <a:spcPts val="0"/>
              </a:spcBef>
              <a:spcAft>
                <a:spcPts val="0"/>
              </a:spcAft>
              <a:buClr>
                <a:schemeClr val="accent2"/>
              </a:buClr>
              <a:buSzPts val="2800"/>
              <a:buFont typeface="Arial"/>
              <a:buNone/>
              <a:defRPr sz="2800" b="1" i="0" u="none" strike="noStrike" cap="none">
                <a:solidFill>
                  <a:schemeClr val="accent2"/>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securityboulevard.com/2020/04/insider-threats-jump-47-percent-as-incident-costs-reach-11-45-million-new-study-shows/"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hyperlink" Target="https://www.helpnetsecurity.com/2020/05/14/unexpected-downtim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Google Shape;84;p1" descr="A picture containing computer&#10;&#10;Description automatically generated"/>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85" name="Google Shape;85;p1"/>
          <p:cNvSpPr txBox="1">
            <a:spLocks noGrp="1"/>
          </p:cNvSpPr>
          <p:nvPr>
            <p:ph type="body" idx="2"/>
          </p:nvPr>
        </p:nvSpPr>
        <p:spPr>
          <a:xfrm>
            <a:off x="727489" y="4459767"/>
            <a:ext cx="6189663" cy="1255713"/>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200"/>
              <a:buNone/>
            </a:pPr>
            <a:r>
              <a:rPr lang="en-US"/>
              <a:t>How We Can Help You Protect Your Microsoft 365</a:t>
            </a:r>
            <a:r>
              <a:rPr lang="en-US" baseline="30000"/>
              <a:t>®</a:t>
            </a:r>
            <a:r>
              <a:rPr lang="en-US"/>
              <a:t> Data </a:t>
            </a:r>
            <a:endParaRPr/>
          </a:p>
          <a:p>
            <a:pPr marL="0" lvl="0" indent="0" algn="l" rtl="0">
              <a:lnSpc>
                <a:spcPct val="90000"/>
              </a:lnSpc>
              <a:spcBef>
                <a:spcPts val="1000"/>
              </a:spcBef>
              <a:spcAft>
                <a:spcPts val="0"/>
              </a:spcAft>
              <a:buSzPts val="3200"/>
              <a:buNone/>
            </a:pPr>
            <a:endParaRPr/>
          </a:p>
        </p:txBody>
      </p:sp>
      <p:sp>
        <p:nvSpPr>
          <p:cNvPr id="86" name="Google Shape;86;p1"/>
          <p:cNvSpPr txBox="1"/>
          <p:nvPr/>
        </p:nvSpPr>
        <p:spPr>
          <a:xfrm>
            <a:off x="717213" y="5719013"/>
            <a:ext cx="4169043"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1600"/>
              <a:buFont typeface="Trebuchet MS"/>
              <a:buNone/>
            </a:pPr>
            <a:endParaRPr lang="en-US" sz="1600" b="0" i="0" u="none" strike="noStrike" cap="none" dirty="0">
              <a:solidFill>
                <a:schemeClr val="lt1"/>
              </a:solidFill>
              <a:latin typeface="Trebuchet MS"/>
              <a:ea typeface="Trebuchet MS"/>
              <a:cs typeface="Trebuchet MS"/>
              <a:sym typeface="Trebuchet MS"/>
            </a:endParaRPr>
          </a:p>
          <a:p>
            <a:pPr marL="0" marR="0" lvl="0" indent="0" algn="l" rtl="0">
              <a:lnSpc>
                <a:spcPct val="100000"/>
              </a:lnSpc>
              <a:spcBef>
                <a:spcPts val="0"/>
              </a:spcBef>
              <a:spcAft>
                <a:spcPts val="0"/>
              </a:spcAft>
              <a:buClr>
                <a:schemeClr val="lt1"/>
              </a:buClr>
              <a:buSzPts val="1600"/>
              <a:buFont typeface="Trebuchet MS"/>
              <a:buNone/>
            </a:pPr>
            <a:r>
              <a:rPr lang="en-US" sz="1600" b="0" i="0" u="none" strike="noStrike" cap="none" dirty="0">
                <a:solidFill>
                  <a:schemeClr val="lt1"/>
                </a:solidFill>
                <a:latin typeface="Trebuchet MS"/>
                <a:ea typeface="Trebuchet MS"/>
                <a:cs typeface="Trebuchet MS"/>
                <a:sym typeface="Trebuchet MS"/>
              </a:rPr>
              <a:t>2024 Version</a:t>
            </a:r>
            <a:endParaRPr dirty="0"/>
          </a:p>
        </p:txBody>
      </p:sp>
      <p:sp>
        <p:nvSpPr>
          <p:cNvPr id="90" name="Google Shape;90;p1"/>
          <p:cNvSpPr txBox="1">
            <a:spLocks noGrp="1"/>
          </p:cNvSpPr>
          <p:nvPr>
            <p:ph type="body" idx="1"/>
          </p:nvPr>
        </p:nvSpPr>
        <p:spPr>
          <a:xfrm>
            <a:off x="717550" y="2889037"/>
            <a:ext cx="6627467" cy="1255713"/>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4000"/>
              <a:buNone/>
            </a:pPr>
            <a:r>
              <a:rPr lang="en-US" sz="4000"/>
              <a:t>Dispelling Common Myths about Online Backup </a:t>
            </a:r>
            <a:endParaRPr/>
          </a:p>
          <a:p>
            <a:pPr marL="0" lvl="0" indent="0" algn="l" rtl="0">
              <a:lnSpc>
                <a:spcPct val="90000"/>
              </a:lnSpc>
              <a:spcBef>
                <a:spcPts val="1000"/>
              </a:spcBef>
              <a:spcAft>
                <a:spcPts val="0"/>
              </a:spcAft>
              <a:buSzPts val="4000"/>
              <a:buNone/>
            </a:pPr>
            <a:endParaRPr sz="4000"/>
          </a:p>
        </p:txBody>
      </p:sp>
      <p:pic>
        <p:nvPicPr>
          <p:cNvPr id="5" name="Picture 4" descr="Cartoon character in a computer&#10;&#10;Description automatically generated">
            <a:extLst>
              <a:ext uri="{FF2B5EF4-FFF2-40B4-BE49-F238E27FC236}">
                <a16:creationId xmlns:a16="http://schemas.microsoft.com/office/drawing/2014/main" id="{93B918C6-A7D8-8FDD-56D2-1654B5959C14}"/>
              </a:ext>
            </a:extLst>
          </p:cNvPr>
          <p:cNvPicPr>
            <a:picLocks noChangeAspect="1"/>
          </p:cNvPicPr>
          <p:nvPr/>
        </p:nvPicPr>
        <p:blipFill>
          <a:blip r:embed="rId4"/>
          <a:stretch>
            <a:fillRect/>
          </a:stretch>
        </p:blipFill>
        <p:spPr>
          <a:xfrm>
            <a:off x="703840" y="174148"/>
            <a:ext cx="2656175" cy="265617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10"/>
          <p:cNvSpPr/>
          <p:nvPr/>
        </p:nvSpPr>
        <p:spPr>
          <a:xfrm>
            <a:off x="6460435" y="3965713"/>
            <a:ext cx="5266129" cy="2478764"/>
          </a:xfrm>
          <a:prstGeom prst="rect">
            <a:avLst/>
          </a:prstGeom>
          <a:gradFill>
            <a:gsLst>
              <a:gs pos="0">
                <a:srgbClr val="CFE7F9"/>
              </a:gs>
              <a:gs pos="28000">
                <a:srgbClr val="CFE7F9"/>
              </a:gs>
              <a:gs pos="99000">
                <a:srgbClr val="22B9ED"/>
              </a:gs>
              <a:gs pos="100000">
                <a:srgbClr val="22B9ED"/>
              </a:gs>
            </a:gsLst>
            <a:lin ang="0" scaled="0"/>
          </a:gradFill>
          <a:ln>
            <a:noFill/>
          </a:ln>
        </p:spPr>
        <p:txBody>
          <a:bodyPr spcFirstLastPara="1" wrap="square" lIns="45700" tIns="45700" rIns="45700" bIns="45700" anchor="ctr" anchorCtr="0">
            <a:spAutoFit/>
          </a:bodyPr>
          <a:lstStyle/>
          <a:p>
            <a:pPr marL="0" marR="0" lvl="0" indent="0" algn="l" rtl="0">
              <a:lnSpc>
                <a:spcPct val="100000"/>
              </a:lnSpc>
              <a:spcBef>
                <a:spcPts val="0"/>
              </a:spcBef>
              <a:spcAft>
                <a:spcPts val="0"/>
              </a:spcAft>
              <a:buClr>
                <a:srgbClr val="161616"/>
              </a:buClr>
              <a:buSzPts val="1800"/>
              <a:buFont typeface="Arial"/>
              <a:buNone/>
            </a:pPr>
            <a:endParaRPr sz="1800" b="0" i="0" u="none" strike="noStrike" cap="none">
              <a:solidFill>
                <a:srgbClr val="161616"/>
              </a:solidFill>
              <a:latin typeface="Arial"/>
              <a:ea typeface="Arial"/>
              <a:cs typeface="Arial"/>
              <a:sym typeface="Arial"/>
            </a:endParaRPr>
          </a:p>
        </p:txBody>
      </p:sp>
      <p:sp>
        <p:nvSpPr>
          <p:cNvPr id="214" name="Google Shape;214;p10"/>
          <p:cNvSpPr txBox="1">
            <a:spLocks noGrp="1"/>
          </p:cNvSpPr>
          <p:nvPr>
            <p:ph type="sldNum" idx="12"/>
          </p:nvPr>
        </p:nvSpPr>
        <p:spPr>
          <a:xfrm>
            <a:off x="11313459" y="6444477"/>
            <a:ext cx="699470" cy="276999"/>
          </a:xfrm>
          <a:prstGeom prst="rect">
            <a:avLst/>
          </a:prstGeom>
          <a:noFill/>
          <a:ln>
            <a:noFill/>
          </a:ln>
        </p:spPr>
        <p:txBody>
          <a:bodyPr spcFirstLastPara="1" wrap="square" lIns="45700" tIns="45700" rIns="45700" bIns="45700" anchor="b" anchorCtr="0">
            <a:spAutoFit/>
          </a:bodyPr>
          <a:lstStyle/>
          <a:p>
            <a:pPr marL="0" lvl="0" indent="0" algn="r" rtl="0">
              <a:lnSpc>
                <a:spcPct val="100000"/>
              </a:lnSpc>
              <a:spcBef>
                <a:spcPts val="0"/>
              </a:spcBef>
              <a:spcAft>
                <a:spcPts val="0"/>
              </a:spcAft>
              <a:buClr>
                <a:schemeClr val="accent4"/>
              </a:buClr>
              <a:buSzPts val="1200"/>
              <a:buFont typeface="Arial"/>
              <a:buNone/>
            </a:pPr>
            <a:fld id="{00000000-1234-1234-1234-123412341234}" type="slidenum">
              <a:rPr lang="en-US"/>
              <a:t>10</a:t>
            </a:fld>
            <a:endParaRPr/>
          </a:p>
        </p:txBody>
      </p:sp>
      <p:sp>
        <p:nvSpPr>
          <p:cNvPr id="215" name="Google Shape;215;p10"/>
          <p:cNvSpPr txBox="1">
            <a:spLocks noGrp="1"/>
          </p:cNvSpPr>
          <p:nvPr>
            <p:ph type="body" idx="1"/>
          </p:nvPr>
        </p:nvSpPr>
        <p:spPr>
          <a:xfrm>
            <a:off x="742950" y="775460"/>
            <a:ext cx="6250974" cy="472572"/>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200"/>
              <a:buNone/>
            </a:pPr>
            <a:r>
              <a:rPr lang="en-US"/>
              <a:t>Recommended Approach</a:t>
            </a:r>
            <a:endParaRPr/>
          </a:p>
        </p:txBody>
      </p:sp>
      <p:sp>
        <p:nvSpPr>
          <p:cNvPr id="216" name="Google Shape;216;p10"/>
          <p:cNvSpPr txBox="1">
            <a:spLocks noGrp="1"/>
          </p:cNvSpPr>
          <p:nvPr>
            <p:ph type="body" idx="3"/>
          </p:nvPr>
        </p:nvSpPr>
        <p:spPr>
          <a:xfrm>
            <a:off x="742950" y="1849437"/>
            <a:ext cx="3454977" cy="3159125"/>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SzPts val="1760"/>
              <a:buFont typeface="Arial"/>
              <a:buChar char="•"/>
            </a:pPr>
            <a:r>
              <a:rPr lang="en-US"/>
              <a:t>If you add Backup for Microsoft 365 you’ll get an end-to-end solution that helps you defend against security threats, file and account deletion, and more.  </a:t>
            </a:r>
            <a:endParaRPr/>
          </a:p>
          <a:p>
            <a:pPr marL="342900" lvl="0" indent="-342900" algn="l" rtl="0">
              <a:lnSpc>
                <a:spcPct val="90000"/>
              </a:lnSpc>
              <a:spcBef>
                <a:spcPts val="2000"/>
              </a:spcBef>
              <a:spcAft>
                <a:spcPts val="0"/>
              </a:spcAft>
              <a:buSzPts val="1760"/>
              <a:buFont typeface="Arial"/>
              <a:buChar char="•"/>
            </a:pPr>
            <a:r>
              <a:rPr lang="en-US"/>
              <a:t>With Backup for Microsoft 365, you empower us to help you protect and recover your Microsoft 365 data. </a:t>
            </a:r>
            <a:endParaRPr/>
          </a:p>
          <a:p>
            <a:pPr marL="342900" lvl="0" indent="-231140" algn="l" rtl="0">
              <a:lnSpc>
                <a:spcPct val="90000"/>
              </a:lnSpc>
              <a:spcBef>
                <a:spcPts val="2000"/>
              </a:spcBef>
              <a:spcAft>
                <a:spcPts val="0"/>
              </a:spcAft>
              <a:buSzPts val="1760"/>
              <a:buFont typeface="Arial"/>
              <a:buNone/>
            </a:pPr>
            <a:endParaRPr/>
          </a:p>
        </p:txBody>
      </p:sp>
      <p:graphicFrame>
        <p:nvGraphicFramePr>
          <p:cNvPr id="217" name="Google Shape;217;p10"/>
          <p:cNvGraphicFramePr/>
          <p:nvPr>
            <p:extLst>
              <p:ext uri="{D42A27DB-BD31-4B8C-83A1-F6EECF244321}">
                <p14:modId xmlns:p14="http://schemas.microsoft.com/office/powerpoint/2010/main" val="814956644"/>
              </p:ext>
            </p:extLst>
          </p:nvPr>
        </p:nvGraphicFramePr>
        <p:xfrm>
          <a:off x="4627418" y="1407056"/>
          <a:ext cx="7099125" cy="5038225"/>
        </p:xfrm>
        <a:graphic>
          <a:graphicData uri="http://schemas.openxmlformats.org/drawingml/2006/table">
            <a:tbl>
              <a:tblPr firstRow="1" bandRow="1">
                <a:noFill/>
                <a:tableStyleId>{6281CE15-7FDB-43C5-8ED5-AAC1AB45A511}</a:tableStyleId>
              </a:tblPr>
              <a:tblGrid>
                <a:gridCol w="1830525">
                  <a:extLst>
                    <a:ext uri="{9D8B030D-6E8A-4147-A177-3AD203B41FA5}">
                      <a16:colId xmlns:a16="http://schemas.microsoft.com/office/drawing/2014/main" val="20000"/>
                    </a:ext>
                  </a:extLst>
                </a:gridCol>
                <a:gridCol w="2634300">
                  <a:extLst>
                    <a:ext uri="{9D8B030D-6E8A-4147-A177-3AD203B41FA5}">
                      <a16:colId xmlns:a16="http://schemas.microsoft.com/office/drawing/2014/main" val="20001"/>
                    </a:ext>
                  </a:extLst>
                </a:gridCol>
                <a:gridCol w="2634300">
                  <a:extLst>
                    <a:ext uri="{9D8B030D-6E8A-4147-A177-3AD203B41FA5}">
                      <a16:colId xmlns:a16="http://schemas.microsoft.com/office/drawing/2014/main" val="20002"/>
                    </a:ext>
                  </a:extLst>
                </a:gridCol>
              </a:tblGrid>
              <a:tr h="496350">
                <a:tc>
                  <a:txBody>
                    <a:bodyPr/>
                    <a:lstStyle/>
                    <a:p>
                      <a:pPr marL="0" marR="0" lvl="0" indent="0" algn="ctr" rtl="0">
                        <a:lnSpc>
                          <a:spcPct val="100000"/>
                        </a:lnSpc>
                        <a:spcBef>
                          <a:spcPts val="0"/>
                        </a:spcBef>
                        <a:spcAft>
                          <a:spcPts val="0"/>
                        </a:spcAft>
                        <a:buClr>
                          <a:schemeClr val="dk1"/>
                        </a:buClr>
                        <a:buSzPts val="1200"/>
                        <a:buFont typeface="Arial"/>
                        <a:buNone/>
                      </a:pPr>
                      <a:endParaRPr sz="1200" u="none" strike="noStrike" cap="none">
                        <a:latin typeface="Trebuchet MS"/>
                        <a:ea typeface="Trebuchet MS"/>
                        <a:cs typeface="Trebuchet MS"/>
                        <a:sym typeface="Trebuchet MS"/>
                      </a:endParaRPr>
                    </a:p>
                  </a:txBody>
                  <a:tcPr marL="91450" marR="91450" marT="45725" marB="45725" anchor="ctr">
                    <a:lnL w="9525" cap="flat" cmpd="sng">
                      <a:solidFill>
                        <a:srgbClr val="000000">
                          <a:alpha val="0"/>
                        </a:srgbClr>
                      </a:solidFill>
                      <a:prstDash val="solid"/>
                      <a:round/>
                      <a:headEnd type="none" w="sm" len="sm"/>
                      <a:tailEnd type="none" w="sm" len="sm"/>
                    </a:lnL>
                    <a:lnR w="12700"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100"/>
                        <a:buFont typeface="Trebuchet MS"/>
                        <a:buNone/>
                      </a:pPr>
                      <a:r>
                        <a:rPr lang="en-US" sz="1100" b="1" u="none" strike="noStrike" cap="none">
                          <a:latin typeface="Trebuchet MS"/>
                          <a:ea typeface="Trebuchet MS"/>
                          <a:cs typeface="Trebuchet MS"/>
                          <a:sym typeface="Trebuchet MS"/>
                        </a:rPr>
                        <a:t>Microsoft’s Responsibility</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rgbClr val="80DFFF"/>
                      </a:solidFill>
                      <a:prstDash val="solid"/>
                      <a:round/>
                      <a:headEnd type="none" w="sm" len="sm"/>
                      <a:tailEnd type="none" w="sm" len="sm"/>
                    </a:lnB>
                    <a:solidFill>
                      <a:srgbClr val="80DFFF"/>
                    </a:solidFill>
                  </a:tcPr>
                </a:tc>
                <a:tc>
                  <a:txBody>
                    <a:bodyPr/>
                    <a:lstStyle/>
                    <a:p>
                      <a:pPr marL="0" marR="0" lvl="0" indent="0" algn="ctr" rtl="0">
                        <a:lnSpc>
                          <a:spcPct val="100000"/>
                        </a:lnSpc>
                        <a:spcBef>
                          <a:spcPts val="0"/>
                        </a:spcBef>
                        <a:spcAft>
                          <a:spcPts val="0"/>
                        </a:spcAft>
                        <a:buClr>
                          <a:schemeClr val="dk1"/>
                        </a:buClr>
                        <a:buSzPts val="1100"/>
                        <a:buFont typeface="Trebuchet MS"/>
                        <a:buNone/>
                      </a:pPr>
                      <a:r>
                        <a:rPr lang="en-US" sz="1100" b="1" u="none" strike="noStrike" cap="none" dirty="0">
                          <a:latin typeface="Trebuchet MS"/>
                          <a:ea typeface="Trebuchet MS"/>
                          <a:cs typeface="Trebuchet MS"/>
                          <a:sym typeface="Trebuchet MS"/>
                        </a:rPr>
                        <a:t>Your Responsibility </a:t>
                      </a:r>
                      <a:endParaRPr dirty="0"/>
                    </a:p>
                    <a:p>
                      <a:pPr marL="0" marR="0" lvl="0" indent="0" algn="ctr" rtl="0">
                        <a:lnSpc>
                          <a:spcPct val="100000"/>
                        </a:lnSpc>
                        <a:spcBef>
                          <a:spcPts val="0"/>
                        </a:spcBef>
                        <a:spcAft>
                          <a:spcPts val="0"/>
                        </a:spcAft>
                        <a:buClr>
                          <a:schemeClr val="dk1"/>
                        </a:buClr>
                        <a:buSzPts val="1100"/>
                        <a:buFont typeface="Trebuchet MS"/>
                        <a:buNone/>
                      </a:pPr>
                      <a:r>
                        <a:rPr lang="en-US" sz="1100" i="1" u="none" strike="noStrike" cap="none" dirty="0">
                          <a:latin typeface="Trebuchet MS"/>
                          <a:ea typeface="Trebuchet MS"/>
                          <a:cs typeface="Trebuchet MS"/>
                          <a:sym typeface="Trebuchet MS"/>
                        </a:rPr>
                        <a:t>(Together with Solidarity IT)</a:t>
                      </a:r>
                      <a:endParaRPr dirty="0"/>
                    </a:p>
                  </a:txBody>
                  <a:tcPr marL="91450" marR="91450" marT="45725" marB="45725">
                    <a:lnL w="12700"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rgbClr val="80DFFF"/>
                      </a:solidFill>
                      <a:prstDash val="solid"/>
                      <a:round/>
                      <a:headEnd type="none" w="sm" len="sm"/>
                      <a:tailEnd type="none" w="sm" len="sm"/>
                    </a:lnB>
                    <a:solidFill>
                      <a:srgbClr val="80DFFF"/>
                    </a:solidFill>
                  </a:tcPr>
                </a:tc>
                <a:extLst>
                  <a:ext uri="{0D108BD9-81ED-4DB2-BD59-A6C34878D82A}">
                    <a16:rowId xmlns:a16="http://schemas.microsoft.com/office/drawing/2014/main" val="10000"/>
                  </a:ext>
                </a:extLst>
              </a:tr>
              <a:tr h="718550">
                <a:tc>
                  <a:txBody>
                    <a:bodyPr/>
                    <a:lstStyle/>
                    <a:p>
                      <a:pPr marL="0" marR="0" lvl="0" indent="0" algn="ctr" rtl="0">
                        <a:lnSpc>
                          <a:spcPct val="100000"/>
                        </a:lnSpc>
                        <a:spcBef>
                          <a:spcPts val="0"/>
                        </a:spcBef>
                        <a:spcAft>
                          <a:spcPts val="0"/>
                        </a:spcAft>
                        <a:buClr>
                          <a:schemeClr val="dk1"/>
                        </a:buClr>
                        <a:buSzPts val="1050"/>
                        <a:buFont typeface="Trebuchet MS"/>
                        <a:buNone/>
                      </a:pPr>
                      <a:r>
                        <a:rPr lang="en-US" sz="1050" b="1" u="none" strike="noStrike" cap="none">
                          <a:latin typeface="Trebuchet MS"/>
                          <a:ea typeface="Trebuchet MS"/>
                          <a:cs typeface="Trebuchet MS"/>
                          <a:sym typeface="Trebuchet MS"/>
                        </a:rPr>
                        <a:t>Primary Responsibility</a:t>
                      </a:r>
                      <a:endParaRPr/>
                    </a:p>
                  </a:txBody>
                  <a:tcPr marL="91450" marR="91450" marT="45725" marB="45725" anchor="ctr">
                    <a:lnL w="9525" cap="flat" cmpd="sng">
                      <a:solidFill>
                        <a:srgbClr val="000000">
                          <a:alpha val="0"/>
                        </a:srgbClr>
                      </a:solidFill>
                      <a:prstDash val="solid"/>
                      <a:round/>
                      <a:headEnd type="none" w="sm" len="sm"/>
                      <a:tailEnd type="none" w="sm" len="sm"/>
                    </a:lnL>
                    <a:lnR w="12700"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chemeClr val="lt1"/>
                      </a:solidFill>
                      <a:prstDash val="solid"/>
                      <a:round/>
                      <a:headEnd type="none" w="sm" len="sm"/>
                      <a:tailEnd type="none" w="sm" len="sm"/>
                    </a:lnB>
                    <a:solidFill>
                      <a:srgbClr val="80DFFF"/>
                    </a:solidFill>
                  </a:tcPr>
                </a:tc>
                <a:tc>
                  <a:txBody>
                    <a:bodyPr/>
                    <a:lstStyle/>
                    <a:p>
                      <a:pPr marL="0" marR="0" lvl="0" indent="0" algn="ctr" rtl="0">
                        <a:lnSpc>
                          <a:spcPct val="100000"/>
                        </a:lnSpc>
                        <a:spcBef>
                          <a:spcPts val="0"/>
                        </a:spcBef>
                        <a:spcAft>
                          <a:spcPts val="0"/>
                        </a:spcAft>
                        <a:buClr>
                          <a:schemeClr val="dk1"/>
                        </a:buClr>
                        <a:buSzPts val="1050"/>
                        <a:buFont typeface="Trebuchet MS"/>
                        <a:buNone/>
                      </a:pPr>
                      <a:r>
                        <a:rPr lang="en-US" sz="1050" b="1" u="none" strike="noStrike" cap="none">
                          <a:latin typeface="Trebuchet MS"/>
                          <a:ea typeface="Trebuchet MS"/>
                          <a:cs typeface="Trebuchet MS"/>
                          <a:sym typeface="Trebuchet MS"/>
                        </a:rPr>
                        <a:t>Microsoft Global Infrastructure</a:t>
                      </a:r>
                      <a:endParaRPr/>
                    </a:p>
                    <a:p>
                      <a:pPr marL="0" marR="0" lvl="0" indent="0" algn="ctr" rtl="0">
                        <a:lnSpc>
                          <a:spcPct val="100000"/>
                        </a:lnSpc>
                        <a:spcBef>
                          <a:spcPts val="0"/>
                        </a:spcBef>
                        <a:spcAft>
                          <a:spcPts val="0"/>
                        </a:spcAft>
                        <a:buClr>
                          <a:schemeClr val="dk1"/>
                        </a:buClr>
                        <a:buSzPts val="900"/>
                        <a:buFont typeface="Arial"/>
                        <a:buNone/>
                      </a:pPr>
                      <a:endParaRPr sz="900" u="none" strike="noStrike" cap="none">
                        <a:latin typeface="Trebuchet MS"/>
                        <a:ea typeface="Trebuchet MS"/>
                        <a:cs typeface="Trebuchet MS"/>
                        <a:sym typeface="Trebuchet MS"/>
                      </a:endParaRPr>
                    </a:p>
                    <a:p>
                      <a:pPr marL="0" marR="0" lvl="0" indent="0" algn="ctr" rtl="0">
                        <a:lnSpc>
                          <a:spcPct val="100000"/>
                        </a:lnSpc>
                        <a:spcBef>
                          <a:spcPts val="0"/>
                        </a:spcBef>
                        <a:spcAft>
                          <a:spcPts val="0"/>
                        </a:spcAft>
                        <a:buClr>
                          <a:schemeClr val="dk1"/>
                        </a:buClr>
                        <a:buSzPts val="900"/>
                        <a:buFont typeface="Trebuchet MS"/>
                        <a:buNone/>
                      </a:pPr>
                      <a:r>
                        <a:rPr lang="en-US" sz="900" u="none" strike="noStrike" cap="none">
                          <a:latin typeface="Trebuchet MS"/>
                          <a:ea typeface="Trebuchet MS"/>
                          <a:cs typeface="Trebuchet MS"/>
                          <a:sym typeface="Trebuchet MS"/>
                        </a:rPr>
                        <a:t>Uptime of the Microsoft 365 Cloud Service</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rgbClr val="80DFFF"/>
                      </a:solidFill>
                      <a:prstDash val="solid"/>
                      <a:round/>
                      <a:headEnd type="none" w="sm" len="sm"/>
                      <a:tailEnd type="none" w="sm" len="sm"/>
                    </a:lnT>
                    <a:lnB w="12700" cap="flat" cmpd="sng">
                      <a:solidFill>
                        <a:schemeClr val="lt1"/>
                      </a:solidFill>
                      <a:prstDash val="solid"/>
                      <a:round/>
                      <a:headEnd type="none" w="sm" len="sm"/>
                      <a:tailEnd type="none" w="sm" len="sm"/>
                    </a:lnB>
                    <a:solidFill>
                      <a:srgbClr val="CFE7F9"/>
                    </a:solidFill>
                  </a:tcPr>
                </a:tc>
                <a:tc>
                  <a:txBody>
                    <a:bodyPr/>
                    <a:lstStyle/>
                    <a:p>
                      <a:pPr marL="0" marR="0" lvl="0" indent="0" algn="ctr" rtl="0">
                        <a:lnSpc>
                          <a:spcPct val="100000"/>
                        </a:lnSpc>
                        <a:spcBef>
                          <a:spcPts val="0"/>
                        </a:spcBef>
                        <a:spcAft>
                          <a:spcPts val="0"/>
                        </a:spcAft>
                        <a:buClr>
                          <a:schemeClr val="dk1"/>
                        </a:buClr>
                        <a:buSzPts val="1100"/>
                        <a:buFont typeface="Trebuchet MS"/>
                        <a:buNone/>
                      </a:pPr>
                      <a:r>
                        <a:rPr lang="en-US" sz="1100" b="1" u="none" strike="noStrike" cap="none">
                          <a:latin typeface="Trebuchet MS"/>
                          <a:ea typeface="Trebuchet MS"/>
                          <a:cs typeface="Trebuchet MS"/>
                          <a:sym typeface="Trebuchet MS"/>
                        </a:rPr>
                        <a:t>Your Microsoft 365 Data</a:t>
                      </a:r>
                      <a:endParaRPr/>
                    </a:p>
                    <a:p>
                      <a:pPr marL="0" marR="0" lvl="0" indent="0" algn="ctr" rtl="0">
                        <a:lnSpc>
                          <a:spcPct val="100000"/>
                        </a:lnSpc>
                        <a:spcBef>
                          <a:spcPts val="0"/>
                        </a:spcBef>
                        <a:spcAft>
                          <a:spcPts val="0"/>
                        </a:spcAft>
                        <a:buClr>
                          <a:schemeClr val="dk1"/>
                        </a:buClr>
                        <a:buSzPts val="900"/>
                        <a:buFont typeface="Arial"/>
                        <a:buNone/>
                      </a:pPr>
                      <a:endParaRPr sz="900" u="none" strike="noStrike" cap="none">
                        <a:latin typeface="Trebuchet MS"/>
                        <a:ea typeface="Trebuchet MS"/>
                        <a:cs typeface="Trebuchet MS"/>
                        <a:sym typeface="Trebuchet MS"/>
                      </a:endParaRPr>
                    </a:p>
                    <a:p>
                      <a:pPr marL="0" marR="0" lvl="0" indent="0" algn="ctr" rtl="0">
                        <a:lnSpc>
                          <a:spcPct val="100000"/>
                        </a:lnSpc>
                        <a:spcBef>
                          <a:spcPts val="0"/>
                        </a:spcBef>
                        <a:spcAft>
                          <a:spcPts val="0"/>
                        </a:spcAft>
                        <a:buClr>
                          <a:schemeClr val="dk1"/>
                        </a:buClr>
                        <a:buSzPts val="900"/>
                        <a:buFont typeface="Trebuchet MS"/>
                        <a:buNone/>
                      </a:pPr>
                      <a:r>
                        <a:rPr lang="en-US" sz="900" u="none" strike="noStrike" cap="none">
                          <a:latin typeface="Trebuchet MS"/>
                          <a:ea typeface="Trebuchet MS"/>
                          <a:cs typeface="Trebuchet MS"/>
                          <a:sym typeface="Trebuchet MS"/>
                        </a:rPr>
                        <a:t>Access and control of your data residing in Microsoft 365</a:t>
                      </a:r>
                      <a:endParaRPr/>
                    </a:p>
                  </a:txBody>
                  <a:tcPr marL="91450" marR="91450" marT="45725" marB="45725">
                    <a:lnL w="12700"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80DFFF"/>
                      </a:solidFill>
                      <a:prstDash val="solid"/>
                      <a:round/>
                      <a:headEnd type="none" w="sm" len="sm"/>
                      <a:tailEnd type="none" w="sm" len="sm"/>
                    </a:lnT>
                    <a:lnB w="12700" cap="flat" cmpd="sng">
                      <a:solidFill>
                        <a:schemeClr val="lt1"/>
                      </a:solidFill>
                      <a:prstDash val="solid"/>
                      <a:round/>
                      <a:headEnd type="none" w="sm" len="sm"/>
                      <a:tailEnd type="none" w="sm" len="sm"/>
                    </a:lnB>
                    <a:solidFill>
                      <a:srgbClr val="22B9ED"/>
                    </a:solidFill>
                  </a:tcPr>
                </a:tc>
                <a:extLst>
                  <a:ext uri="{0D108BD9-81ED-4DB2-BD59-A6C34878D82A}">
                    <a16:rowId xmlns:a16="http://schemas.microsoft.com/office/drawing/2014/main" val="10001"/>
                  </a:ext>
                </a:extLst>
              </a:tr>
              <a:tr h="620100">
                <a:tc rowSpan="2">
                  <a:txBody>
                    <a:bodyPr/>
                    <a:lstStyle/>
                    <a:p>
                      <a:pPr marL="0" marR="0" lvl="0" indent="0" algn="ctr" rtl="0">
                        <a:lnSpc>
                          <a:spcPct val="100000"/>
                        </a:lnSpc>
                        <a:spcBef>
                          <a:spcPts val="0"/>
                        </a:spcBef>
                        <a:spcAft>
                          <a:spcPts val="0"/>
                        </a:spcAft>
                        <a:buClr>
                          <a:schemeClr val="dk1"/>
                        </a:buClr>
                        <a:buSzPts val="1050"/>
                        <a:buFont typeface="Trebuchet MS"/>
                        <a:buNone/>
                      </a:pPr>
                      <a:r>
                        <a:rPr lang="en-US" sz="1050" b="1" u="none" strike="noStrike" cap="none">
                          <a:latin typeface="Trebuchet MS"/>
                          <a:ea typeface="Trebuchet MS"/>
                          <a:cs typeface="Trebuchet MS"/>
                          <a:sym typeface="Trebuchet MS"/>
                        </a:rPr>
                        <a:t>Supporting Technology</a:t>
                      </a:r>
                      <a:endParaRPr/>
                    </a:p>
                  </a:txBody>
                  <a:tcPr marL="91450" marR="91450" marT="45725" marB="45725" anchor="ctr">
                    <a:lnL w="9525" cap="flat" cmpd="sng">
                      <a:solidFill>
                        <a:srgbClr val="000000">
                          <a:alpha val="0"/>
                        </a:srgbClr>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80DFFF"/>
                    </a:solidFill>
                  </a:tcPr>
                </a:tc>
                <a:tc>
                  <a:txBody>
                    <a:bodyPr/>
                    <a:lstStyle/>
                    <a:p>
                      <a:pPr marL="0" marR="0" lvl="0" indent="0" algn="ctr" rtl="0">
                        <a:lnSpc>
                          <a:spcPct val="100000"/>
                        </a:lnSpc>
                        <a:spcBef>
                          <a:spcPts val="0"/>
                        </a:spcBef>
                        <a:spcAft>
                          <a:spcPts val="0"/>
                        </a:spcAft>
                        <a:buClr>
                          <a:schemeClr val="dk1"/>
                        </a:buClr>
                        <a:buSzPts val="1200"/>
                        <a:buFont typeface="Trebuchet MS"/>
                        <a:buNone/>
                      </a:pPr>
                      <a:r>
                        <a:rPr lang="en-US" sz="1200" b="1" u="none" strike="noStrike" cap="none">
                          <a:latin typeface="Trebuchet MS"/>
                          <a:ea typeface="Trebuchet MS"/>
                          <a:cs typeface="Trebuchet MS"/>
                          <a:sym typeface="Trebuchet MS"/>
                        </a:rPr>
                        <a:t>Microsoft 365 Data Replication</a:t>
                      </a:r>
                      <a:endParaRPr/>
                    </a:p>
                    <a:p>
                      <a:pPr marL="0" marR="0" lvl="0" indent="0" algn="ctr" rtl="0">
                        <a:lnSpc>
                          <a:spcPct val="100000"/>
                        </a:lnSpc>
                        <a:spcBef>
                          <a:spcPts val="0"/>
                        </a:spcBef>
                        <a:spcAft>
                          <a:spcPts val="0"/>
                        </a:spcAft>
                        <a:buClr>
                          <a:schemeClr val="dk1"/>
                        </a:buClr>
                        <a:buSzPts val="900"/>
                        <a:buFont typeface="Arial"/>
                        <a:buNone/>
                      </a:pPr>
                      <a:endParaRPr sz="900" u="none" strike="noStrike" cap="none">
                        <a:latin typeface="Trebuchet MS"/>
                        <a:ea typeface="Trebuchet MS"/>
                        <a:cs typeface="Trebuchet MS"/>
                        <a:sym typeface="Trebuchet MS"/>
                      </a:endParaRPr>
                    </a:p>
                    <a:p>
                      <a:pPr marL="0" marR="0" lvl="0" indent="0" algn="ctr" rtl="0">
                        <a:lnSpc>
                          <a:spcPct val="100000"/>
                        </a:lnSpc>
                        <a:spcBef>
                          <a:spcPts val="0"/>
                        </a:spcBef>
                        <a:spcAft>
                          <a:spcPts val="0"/>
                        </a:spcAft>
                        <a:buClr>
                          <a:schemeClr val="dk1"/>
                        </a:buClr>
                        <a:buSzPts val="900"/>
                        <a:buFont typeface="Trebuchet MS"/>
                        <a:buNone/>
                      </a:pPr>
                      <a:r>
                        <a:rPr lang="en-US" sz="900" u="none" strike="noStrike" cap="none">
                          <a:latin typeface="Trebuchet MS"/>
                          <a:ea typeface="Trebuchet MS"/>
                          <a:cs typeface="Trebuchet MS"/>
                          <a:sym typeface="Trebuchet MS"/>
                        </a:rPr>
                        <a:t>DC to DC georedundancy</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FE7F9"/>
                    </a:solidFill>
                  </a:tcPr>
                </a:tc>
                <a:tc>
                  <a:txBody>
                    <a:bodyPr/>
                    <a:lstStyle/>
                    <a:p>
                      <a:pPr marL="0" marR="0" lvl="0" indent="0" algn="ctr" rtl="0">
                        <a:lnSpc>
                          <a:spcPct val="100000"/>
                        </a:lnSpc>
                        <a:spcBef>
                          <a:spcPts val="0"/>
                        </a:spcBef>
                        <a:spcAft>
                          <a:spcPts val="0"/>
                        </a:spcAft>
                        <a:buClr>
                          <a:schemeClr val="dk1"/>
                        </a:buClr>
                        <a:buSzPts val="1100"/>
                        <a:buFont typeface="Trebuchet MS"/>
                        <a:buNone/>
                      </a:pPr>
                      <a:r>
                        <a:rPr lang="en-US" sz="1100" b="1" u="none" strike="noStrike" cap="none">
                          <a:latin typeface="Trebuchet MS"/>
                          <a:ea typeface="Trebuchet MS"/>
                          <a:cs typeface="Trebuchet MS"/>
                          <a:sym typeface="Trebuchet MS"/>
                        </a:rPr>
                        <a:t>Microsoft 365 Backup</a:t>
                      </a:r>
                      <a:endParaRPr/>
                    </a:p>
                    <a:p>
                      <a:pPr marL="0" marR="0" lvl="0" indent="0" algn="ctr" rtl="0">
                        <a:lnSpc>
                          <a:spcPct val="100000"/>
                        </a:lnSpc>
                        <a:spcBef>
                          <a:spcPts val="0"/>
                        </a:spcBef>
                        <a:spcAft>
                          <a:spcPts val="0"/>
                        </a:spcAft>
                        <a:buClr>
                          <a:schemeClr val="dk1"/>
                        </a:buClr>
                        <a:buSzPts val="900"/>
                        <a:buFont typeface="Arial"/>
                        <a:buNone/>
                      </a:pPr>
                      <a:endParaRPr sz="900" u="none" strike="noStrike" cap="none">
                        <a:latin typeface="Trebuchet MS"/>
                        <a:ea typeface="Trebuchet MS"/>
                        <a:cs typeface="Trebuchet MS"/>
                        <a:sym typeface="Trebuchet MS"/>
                      </a:endParaRPr>
                    </a:p>
                    <a:p>
                      <a:pPr marL="0" marR="0" lvl="0" indent="0" algn="ctr" rtl="0">
                        <a:lnSpc>
                          <a:spcPct val="100000"/>
                        </a:lnSpc>
                        <a:spcBef>
                          <a:spcPts val="0"/>
                        </a:spcBef>
                        <a:spcAft>
                          <a:spcPts val="0"/>
                        </a:spcAft>
                        <a:buClr>
                          <a:schemeClr val="dk1"/>
                        </a:buClr>
                        <a:buSzPts val="900"/>
                        <a:buFont typeface="Trebuchet MS"/>
                        <a:buNone/>
                      </a:pPr>
                      <a:r>
                        <a:rPr lang="en-US" sz="900" u="none" strike="noStrike" cap="none">
                          <a:latin typeface="Trebuchet MS"/>
                          <a:ea typeface="Trebuchet MS"/>
                          <a:cs typeface="Trebuchet MS"/>
                          <a:sym typeface="Trebuchet MS"/>
                        </a:rPr>
                        <a:t>Copy of your data stored in a different location</a:t>
                      </a:r>
                      <a:endParaRPr/>
                    </a:p>
                  </a:txBody>
                  <a:tcPr marL="91450" marR="91450" marT="45725" marB="45725">
                    <a:lnL w="12700"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22B9ED"/>
                    </a:solidFill>
                  </a:tcPr>
                </a:tc>
                <a:extLst>
                  <a:ext uri="{0D108BD9-81ED-4DB2-BD59-A6C34878D82A}">
                    <a16:rowId xmlns:a16="http://schemas.microsoft.com/office/drawing/2014/main" val="10002"/>
                  </a:ext>
                </a:extLst>
              </a:tr>
              <a:tr h="719500">
                <a:tc vMerge="1">
                  <a:txBody>
                    <a:bodyPr/>
                    <a:lstStyle/>
                    <a:p>
                      <a:endParaRPr lang="en-US"/>
                    </a:p>
                  </a:txBody>
                  <a:tcPr/>
                </a:tc>
                <a:tc>
                  <a:txBody>
                    <a:bodyPr/>
                    <a:lstStyle/>
                    <a:p>
                      <a:pPr marL="0" marR="0" lvl="0" indent="0" algn="ctr" rtl="0">
                        <a:lnSpc>
                          <a:spcPct val="100000"/>
                        </a:lnSpc>
                        <a:spcBef>
                          <a:spcPts val="0"/>
                        </a:spcBef>
                        <a:spcAft>
                          <a:spcPts val="0"/>
                        </a:spcAft>
                        <a:buClr>
                          <a:schemeClr val="dk1"/>
                        </a:buClr>
                        <a:buSzPts val="1100"/>
                        <a:buFont typeface="Trebuchet MS"/>
                        <a:buNone/>
                      </a:pPr>
                      <a:r>
                        <a:rPr lang="en-US" sz="1100" b="1" u="none" strike="noStrike" cap="none">
                          <a:latin typeface="Trebuchet MS"/>
                          <a:ea typeface="Trebuchet MS"/>
                          <a:cs typeface="Trebuchet MS"/>
                          <a:sym typeface="Trebuchet MS"/>
                        </a:rPr>
                        <a:t>Recycle Bin</a:t>
                      </a:r>
                      <a:endParaRPr/>
                    </a:p>
                    <a:p>
                      <a:pPr marL="0" marR="0" lvl="0" indent="0" algn="ctr" rtl="0">
                        <a:lnSpc>
                          <a:spcPct val="100000"/>
                        </a:lnSpc>
                        <a:spcBef>
                          <a:spcPts val="0"/>
                        </a:spcBef>
                        <a:spcAft>
                          <a:spcPts val="0"/>
                        </a:spcAft>
                        <a:buClr>
                          <a:schemeClr val="dk1"/>
                        </a:buClr>
                        <a:buSzPts val="900"/>
                        <a:buFont typeface="Arial"/>
                        <a:buNone/>
                      </a:pPr>
                      <a:endParaRPr sz="900" u="none" strike="noStrike" cap="none">
                        <a:latin typeface="Trebuchet MS"/>
                        <a:ea typeface="Trebuchet MS"/>
                        <a:cs typeface="Trebuchet MS"/>
                        <a:sym typeface="Trebuchet MS"/>
                      </a:endParaRPr>
                    </a:p>
                    <a:p>
                      <a:pPr marL="0" marR="0" lvl="0" indent="0" algn="ctr" rtl="0">
                        <a:lnSpc>
                          <a:spcPct val="100000"/>
                        </a:lnSpc>
                        <a:spcBef>
                          <a:spcPts val="0"/>
                        </a:spcBef>
                        <a:spcAft>
                          <a:spcPts val="0"/>
                        </a:spcAft>
                        <a:buClr>
                          <a:schemeClr val="dk1"/>
                        </a:buClr>
                        <a:buSzPts val="900"/>
                        <a:buFont typeface="Trebuchet MS"/>
                        <a:buNone/>
                      </a:pPr>
                      <a:r>
                        <a:rPr lang="en-US" sz="900" u="none" strike="noStrike" cap="none">
                          <a:latin typeface="Trebuchet MS"/>
                          <a:ea typeface="Trebuchet MS"/>
                          <a:cs typeface="Trebuchet MS"/>
                          <a:sym typeface="Trebuchet MS"/>
                        </a:rPr>
                        <a:t>Limited short-term data loss recovery</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FE7F9"/>
                    </a:solidFill>
                  </a:tcPr>
                </a:tc>
                <a:tc>
                  <a:txBody>
                    <a:bodyPr/>
                    <a:lstStyle/>
                    <a:p>
                      <a:pPr marL="0" marR="0" lvl="0" indent="0" algn="ctr" rtl="0">
                        <a:lnSpc>
                          <a:spcPct val="100000"/>
                        </a:lnSpc>
                        <a:spcBef>
                          <a:spcPts val="0"/>
                        </a:spcBef>
                        <a:spcAft>
                          <a:spcPts val="0"/>
                        </a:spcAft>
                        <a:buClr>
                          <a:schemeClr val="dk1"/>
                        </a:buClr>
                        <a:buSzPts val="1100"/>
                        <a:buFont typeface="Trebuchet MS"/>
                        <a:buNone/>
                      </a:pPr>
                      <a:r>
                        <a:rPr lang="en-US" sz="1100" b="1" u="none" strike="noStrike" cap="none">
                          <a:latin typeface="Trebuchet MS"/>
                          <a:ea typeface="Trebuchet MS"/>
                          <a:cs typeface="Trebuchet MS"/>
                          <a:sym typeface="Trebuchet MS"/>
                        </a:rPr>
                        <a:t>Full Data Retention</a:t>
                      </a:r>
                      <a:endParaRPr/>
                    </a:p>
                    <a:p>
                      <a:pPr marL="0" marR="0" lvl="0" indent="0" algn="ctr" rtl="0">
                        <a:lnSpc>
                          <a:spcPct val="100000"/>
                        </a:lnSpc>
                        <a:spcBef>
                          <a:spcPts val="0"/>
                        </a:spcBef>
                        <a:spcAft>
                          <a:spcPts val="0"/>
                        </a:spcAft>
                        <a:buClr>
                          <a:schemeClr val="dk1"/>
                        </a:buClr>
                        <a:buSzPts val="900"/>
                        <a:buFont typeface="Arial"/>
                        <a:buNone/>
                      </a:pPr>
                      <a:endParaRPr sz="900" u="none" strike="noStrike" cap="none">
                        <a:latin typeface="Trebuchet MS"/>
                        <a:ea typeface="Trebuchet MS"/>
                        <a:cs typeface="Trebuchet MS"/>
                        <a:sym typeface="Trebuchet MS"/>
                      </a:endParaRPr>
                    </a:p>
                    <a:p>
                      <a:pPr marL="0" marR="0" lvl="0" indent="0" algn="ctr" rtl="0">
                        <a:lnSpc>
                          <a:spcPct val="100000"/>
                        </a:lnSpc>
                        <a:spcBef>
                          <a:spcPts val="0"/>
                        </a:spcBef>
                        <a:spcAft>
                          <a:spcPts val="0"/>
                        </a:spcAft>
                        <a:buClr>
                          <a:schemeClr val="dk1"/>
                        </a:buClr>
                        <a:buSzPts val="900"/>
                        <a:buFont typeface="Trebuchet MS"/>
                        <a:buNone/>
                      </a:pPr>
                      <a:r>
                        <a:rPr lang="en-US" sz="900" u="none" strike="noStrike" cap="none">
                          <a:latin typeface="Trebuchet MS"/>
                          <a:ea typeface="Trebuchet MS"/>
                          <a:cs typeface="Trebuchet MS"/>
                          <a:sym typeface="Trebuchet MS"/>
                        </a:rPr>
                        <a:t>ST and LT retention filling any/all policy gaps granular and point-in-time recovery options</a:t>
                      </a:r>
                      <a:endParaRPr/>
                    </a:p>
                  </a:txBody>
                  <a:tcPr marL="91450" marR="91450" marT="45725" marB="45725">
                    <a:lnL w="12700"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22B9ED"/>
                    </a:solidFill>
                  </a:tcPr>
                </a:tc>
                <a:extLst>
                  <a:ext uri="{0D108BD9-81ED-4DB2-BD59-A6C34878D82A}">
                    <a16:rowId xmlns:a16="http://schemas.microsoft.com/office/drawing/2014/main" val="10003"/>
                  </a:ext>
                </a:extLst>
              </a:tr>
              <a:tr h="1508750">
                <a:tc>
                  <a:txBody>
                    <a:bodyPr/>
                    <a:lstStyle/>
                    <a:p>
                      <a:pPr marL="0" marR="0" lvl="0" indent="0" algn="ctr" rtl="0">
                        <a:lnSpc>
                          <a:spcPct val="100000"/>
                        </a:lnSpc>
                        <a:spcBef>
                          <a:spcPts val="0"/>
                        </a:spcBef>
                        <a:spcAft>
                          <a:spcPts val="0"/>
                        </a:spcAft>
                        <a:buClr>
                          <a:schemeClr val="dk1"/>
                        </a:buClr>
                        <a:buSzPts val="1050"/>
                        <a:buFont typeface="Trebuchet MS"/>
                        <a:buNone/>
                      </a:pPr>
                      <a:r>
                        <a:rPr lang="en-US" sz="1050" b="1" u="none" strike="noStrike" cap="none">
                          <a:latin typeface="Trebuchet MS"/>
                          <a:ea typeface="Trebuchet MS"/>
                          <a:cs typeface="Trebuchet MS"/>
                          <a:sym typeface="Trebuchet MS"/>
                        </a:rPr>
                        <a:t>Security</a:t>
                      </a:r>
                      <a:endParaRPr/>
                    </a:p>
                  </a:txBody>
                  <a:tcPr marL="91450" marR="91450" marT="45725" marB="45725" anchor="ctr">
                    <a:lnL w="9525" cap="flat" cmpd="sng">
                      <a:solidFill>
                        <a:srgbClr val="000000">
                          <a:alpha val="0"/>
                        </a:srgbClr>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80DFFF"/>
                    </a:solidFill>
                  </a:tcPr>
                </a:tc>
                <a:tc>
                  <a:txBody>
                    <a:bodyPr/>
                    <a:lstStyle/>
                    <a:p>
                      <a:pPr marL="0" marR="0" lvl="0" indent="0" algn="ctr" rtl="0">
                        <a:lnSpc>
                          <a:spcPct val="100000"/>
                        </a:lnSpc>
                        <a:spcBef>
                          <a:spcPts val="0"/>
                        </a:spcBef>
                        <a:spcAft>
                          <a:spcPts val="0"/>
                        </a:spcAft>
                        <a:buClr>
                          <a:schemeClr val="dk1"/>
                        </a:buClr>
                        <a:buSzPts val="1100"/>
                        <a:buFont typeface="Trebuchet MS"/>
                        <a:buNone/>
                      </a:pPr>
                      <a:r>
                        <a:rPr lang="en-US" sz="1100" b="1" u="none" strike="noStrike" cap="none" dirty="0">
                          <a:latin typeface="Trebuchet MS"/>
                          <a:ea typeface="Trebuchet MS"/>
                          <a:cs typeface="Trebuchet MS"/>
                          <a:sym typeface="Trebuchet MS"/>
                        </a:rPr>
                        <a:t>Infrastructure-Level</a:t>
                      </a:r>
                      <a:endParaRPr dirty="0"/>
                    </a:p>
                    <a:p>
                      <a:pPr marL="0" marR="0" lvl="0" indent="0" algn="ctr" rtl="0">
                        <a:lnSpc>
                          <a:spcPct val="100000"/>
                        </a:lnSpc>
                        <a:spcBef>
                          <a:spcPts val="0"/>
                        </a:spcBef>
                        <a:spcAft>
                          <a:spcPts val="0"/>
                        </a:spcAft>
                        <a:buClr>
                          <a:schemeClr val="dk1"/>
                        </a:buClr>
                        <a:buSzPts val="900"/>
                        <a:buFont typeface="Arial"/>
                        <a:buNone/>
                      </a:pPr>
                      <a:endParaRPr sz="900" u="none" strike="noStrike" cap="none" dirty="0">
                        <a:latin typeface="Trebuchet MS"/>
                        <a:ea typeface="Trebuchet MS"/>
                        <a:cs typeface="Trebuchet MS"/>
                        <a:sym typeface="Trebuchet MS"/>
                      </a:endParaRPr>
                    </a:p>
                    <a:p>
                      <a:pPr marL="0" marR="0" lvl="0" indent="0" algn="ctr" rtl="0">
                        <a:lnSpc>
                          <a:spcPct val="100000"/>
                        </a:lnSpc>
                        <a:spcBef>
                          <a:spcPts val="0"/>
                        </a:spcBef>
                        <a:spcAft>
                          <a:spcPts val="0"/>
                        </a:spcAft>
                        <a:buClr>
                          <a:schemeClr val="dk1"/>
                        </a:buClr>
                        <a:buSzPts val="900"/>
                        <a:buFont typeface="Trebuchet MS"/>
                        <a:buNone/>
                      </a:pPr>
                      <a:r>
                        <a:rPr lang="en-US" sz="900" u="none" strike="noStrike" cap="none" dirty="0">
                          <a:latin typeface="Trebuchet MS"/>
                          <a:ea typeface="Trebuchet MS"/>
                          <a:cs typeface="Trebuchet MS"/>
                          <a:sym typeface="Trebuchet MS"/>
                        </a:rPr>
                        <a:t>Physical security</a:t>
                      </a:r>
                      <a:endParaRPr dirty="0"/>
                    </a:p>
                    <a:p>
                      <a:pPr marL="0" marR="0" lvl="0" indent="0" algn="ctr" rtl="0">
                        <a:lnSpc>
                          <a:spcPct val="100000"/>
                        </a:lnSpc>
                        <a:spcBef>
                          <a:spcPts val="0"/>
                        </a:spcBef>
                        <a:spcAft>
                          <a:spcPts val="0"/>
                        </a:spcAft>
                        <a:buClr>
                          <a:schemeClr val="dk1"/>
                        </a:buClr>
                        <a:buSzPts val="900"/>
                        <a:buFont typeface="Trebuchet MS"/>
                        <a:buNone/>
                      </a:pPr>
                      <a:r>
                        <a:rPr lang="en-US" sz="900" u="none" strike="noStrike" cap="none" dirty="0">
                          <a:latin typeface="Trebuchet MS"/>
                          <a:ea typeface="Trebuchet MS"/>
                          <a:cs typeface="Trebuchet MS"/>
                          <a:sym typeface="Trebuchet MS"/>
                        </a:rPr>
                        <a:t>Logical security</a:t>
                      </a:r>
                      <a:endParaRPr dirty="0"/>
                    </a:p>
                    <a:p>
                      <a:pPr marL="0" marR="0" lvl="0" indent="0" algn="ctr" rtl="0">
                        <a:lnSpc>
                          <a:spcPct val="100000"/>
                        </a:lnSpc>
                        <a:spcBef>
                          <a:spcPts val="0"/>
                        </a:spcBef>
                        <a:spcAft>
                          <a:spcPts val="0"/>
                        </a:spcAft>
                        <a:buClr>
                          <a:schemeClr val="dk1"/>
                        </a:buClr>
                        <a:buSzPts val="900"/>
                        <a:buFont typeface="Trebuchet MS"/>
                        <a:buNone/>
                      </a:pPr>
                      <a:r>
                        <a:rPr lang="en-US" sz="900" u="none" strike="noStrike" cap="none" dirty="0">
                          <a:latin typeface="Trebuchet MS"/>
                          <a:ea typeface="Trebuchet MS"/>
                          <a:cs typeface="Trebuchet MS"/>
                          <a:sym typeface="Trebuchet MS"/>
                        </a:rPr>
                        <a:t>App-level security</a:t>
                      </a:r>
                      <a:endParaRPr dirty="0"/>
                    </a:p>
                    <a:p>
                      <a:pPr marL="0" marR="0" lvl="0" indent="0" algn="ctr" rtl="0">
                        <a:lnSpc>
                          <a:spcPct val="100000"/>
                        </a:lnSpc>
                        <a:spcBef>
                          <a:spcPts val="0"/>
                        </a:spcBef>
                        <a:spcAft>
                          <a:spcPts val="0"/>
                        </a:spcAft>
                        <a:buClr>
                          <a:schemeClr val="dk1"/>
                        </a:buClr>
                        <a:buSzPts val="900"/>
                        <a:buFont typeface="Trebuchet MS"/>
                        <a:buNone/>
                      </a:pPr>
                      <a:r>
                        <a:rPr lang="en-US" sz="900" u="none" strike="noStrike" cap="none">
                          <a:latin typeface="Trebuchet MS"/>
                          <a:ea typeface="Trebuchet MS"/>
                          <a:cs typeface="Trebuchet MS"/>
                          <a:sym typeface="Trebuchet MS"/>
                        </a:rPr>
                        <a:t>User/admin controls</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100"/>
                        <a:buFont typeface="Trebuchet MS"/>
                        <a:buNone/>
                      </a:pPr>
                      <a:r>
                        <a:rPr lang="en-US" sz="1100" b="1" u="none" strike="noStrike" cap="none">
                          <a:latin typeface="Trebuchet MS"/>
                          <a:ea typeface="Trebuchet MS"/>
                          <a:cs typeface="Trebuchet MS"/>
                          <a:sym typeface="Trebuchet MS"/>
                        </a:rPr>
                        <a:t>Data-Level</a:t>
                      </a:r>
                      <a:endParaRPr/>
                    </a:p>
                    <a:p>
                      <a:pPr marL="0" marR="0" lvl="0" indent="0" algn="ctr" rtl="0">
                        <a:lnSpc>
                          <a:spcPct val="100000"/>
                        </a:lnSpc>
                        <a:spcBef>
                          <a:spcPts val="0"/>
                        </a:spcBef>
                        <a:spcAft>
                          <a:spcPts val="0"/>
                        </a:spcAft>
                        <a:buClr>
                          <a:schemeClr val="dk1"/>
                        </a:buClr>
                        <a:buSzPts val="900"/>
                        <a:buFont typeface="Arial"/>
                        <a:buNone/>
                      </a:pPr>
                      <a:endParaRPr sz="900" u="none" strike="noStrike" cap="none">
                        <a:latin typeface="Trebuchet MS"/>
                        <a:ea typeface="Trebuchet MS"/>
                        <a:cs typeface="Trebuchet MS"/>
                        <a:sym typeface="Trebuchet MS"/>
                      </a:endParaRPr>
                    </a:p>
                    <a:p>
                      <a:pPr marL="0" marR="0" lvl="0" indent="0" algn="ctr" rtl="0">
                        <a:lnSpc>
                          <a:spcPct val="100000"/>
                        </a:lnSpc>
                        <a:spcBef>
                          <a:spcPts val="0"/>
                        </a:spcBef>
                        <a:spcAft>
                          <a:spcPts val="0"/>
                        </a:spcAft>
                        <a:buClr>
                          <a:schemeClr val="dk1"/>
                        </a:buClr>
                        <a:buSzPts val="900"/>
                        <a:buFont typeface="Trebuchet MS"/>
                        <a:buNone/>
                      </a:pPr>
                      <a:r>
                        <a:rPr lang="en-US" sz="900" b="1" u="none" strike="noStrike" cap="none">
                          <a:latin typeface="Trebuchet MS"/>
                          <a:ea typeface="Trebuchet MS"/>
                          <a:cs typeface="Trebuchet MS"/>
                          <a:sym typeface="Trebuchet MS"/>
                        </a:rPr>
                        <a:t>Internal</a:t>
                      </a:r>
                      <a:endParaRPr/>
                    </a:p>
                    <a:p>
                      <a:pPr marL="0" marR="0" lvl="0" indent="0" algn="ctr" rtl="0">
                        <a:lnSpc>
                          <a:spcPct val="100000"/>
                        </a:lnSpc>
                        <a:spcBef>
                          <a:spcPts val="0"/>
                        </a:spcBef>
                        <a:spcAft>
                          <a:spcPts val="0"/>
                        </a:spcAft>
                        <a:buClr>
                          <a:schemeClr val="dk1"/>
                        </a:buClr>
                        <a:buSzPts val="900"/>
                        <a:buFont typeface="Trebuchet MS"/>
                        <a:buNone/>
                      </a:pPr>
                      <a:r>
                        <a:rPr lang="en-US" sz="900" u="none" strike="noStrike" cap="none">
                          <a:latin typeface="Trebuchet MS"/>
                          <a:ea typeface="Trebuchet MS"/>
                          <a:cs typeface="Trebuchet MS"/>
                          <a:sym typeface="Trebuchet MS"/>
                        </a:rPr>
                        <a:t>Accidental deletion</a:t>
                      </a:r>
                      <a:endParaRPr/>
                    </a:p>
                    <a:p>
                      <a:pPr marL="0" marR="0" lvl="0" indent="0" algn="ctr" rtl="0">
                        <a:lnSpc>
                          <a:spcPct val="100000"/>
                        </a:lnSpc>
                        <a:spcBef>
                          <a:spcPts val="0"/>
                        </a:spcBef>
                        <a:spcAft>
                          <a:spcPts val="0"/>
                        </a:spcAft>
                        <a:buClr>
                          <a:schemeClr val="dk1"/>
                        </a:buClr>
                        <a:buSzPts val="900"/>
                        <a:buFont typeface="Trebuchet MS"/>
                        <a:buNone/>
                      </a:pPr>
                      <a:r>
                        <a:rPr lang="en-US" sz="900" u="none" strike="noStrike" cap="none">
                          <a:latin typeface="Trebuchet MS"/>
                          <a:ea typeface="Trebuchet MS"/>
                          <a:cs typeface="Trebuchet MS"/>
                          <a:sym typeface="Trebuchet MS"/>
                        </a:rPr>
                        <a:t>Malicious insiders</a:t>
                      </a:r>
                      <a:endParaRPr/>
                    </a:p>
                    <a:p>
                      <a:pPr marL="0" marR="0" lvl="0" indent="0" algn="ctr" rtl="0">
                        <a:lnSpc>
                          <a:spcPct val="100000"/>
                        </a:lnSpc>
                        <a:spcBef>
                          <a:spcPts val="0"/>
                        </a:spcBef>
                        <a:spcAft>
                          <a:spcPts val="0"/>
                        </a:spcAft>
                        <a:buClr>
                          <a:schemeClr val="dk1"/>
                        </a:buClr>
                        <a:buSzPts val="900"/>
                        <a:buFont typeface="Trebuchet MS"/>
                        <a:buNone/>
                      </a:pPr>
                      <a:r>
                        <a:rPr lang="en-US" sz="900" u="none" strike="noStrike" cap="none">
                          <a:latin typeface="Trebuchet MS"/>
                          <a:ea typeface="Trebuchet MS"/>
                          <a:cs typeface="Trebuchet MS"/>
                          <a:sym typeface="Trebuchet MS"/>
                        </a:rPr>
                        <a:t>Employee retaliation</a:t>
                      </a:r>
                      <a:endParaRPr/>
                    </a:p>
                    <a:p>
                      <a:pPr marL="0" marR="0" lvl="0" indent="0" algn="ctr" rtl="0">
                        <a:lnSpc>
                          <a:spcPct val="100000"/>
                        </a:lnSpc>
                        <a:spcBef>
                          <a:spcPts val="0"/>
                        </a:spcBef>
                        <a:spcAft>
                          <a:spcPts val="0"/>
                        </a:spcAft>
                        <a:buClr>
                          <a:schemeClr val="dk1"/>
                        </a:buClr>
                        <a:buSzPts val="900"/>
                        <a:buFont typeface="Trebuchet MS"/>
                        <a:buNone/>
                      </a:pPr>
                      <a:r>
                        <a:rPr lang="en-US" sz="900" u="none" strike="noStrike" cap="none">
                          <a:latin typeface="Trebuchet MS"/>
                          <a:ea typeface="Trebuchet MS"/>
                          <a:cs typeface="Trebuchet MS"/>
                          <a:sym typeface="Trebuchet MS"/>
                        </a:rPr>
                        <a:t>Evidence tampering</a:t>
                      </a:r>
                      <a:endParaRPr/>
                    </a:p>
                    <a:p>
                      <a:pPr marL="0" marR="0" lvl="0" indent="0" algn="ctr" rtl="0">
                        <a:lnSpc>
                          <a:spcPct val="100000"/>
                        </a:lnSpc>
                        <a:spcBef>
                          <a:spcPts val="0"/>
                        </a:spcBef>
                        <a:spcAft>
                          <a:spcPts val="0"/>
                        </a:spcAft>
                        <a:buClr>
                          <a:schemeClr val="dk1"/>
                        </a:buClr>
                        <a:buSzPts val="900"/>
                        <a:buFont typeface="Arial"/>
                        <a:buNone/>
                      </a:pPr>
                      <a:endParaRPr sz="900" u="none" strike="noStrike" cap="none">
                        <a:latin typeface="Trebuchet MS"/>
                        <a:ea typeface="Trebuchet MS"/>
                        <a:cs typeface="Trebuchet MS"/>
                        <a:sym typeface="Trebuchet MS"/>
                      </a:endParaRPr>
                    </a:p>
                    <a:p>
                      <a:pPr marL="0" marR="0" lvl="0" indent="0" algn="ctr" rtl="0">
                        <a:lnSpc>
                          <a:spcPct val="100000"/>
                        </a:lnSpc>
                        <a:spcBef>
                          <a:spcPts val="0"/>
                        </a:spcBef>
                        <a:spcAft>
                          <a:spcPts val="0"/>
                        </a:spcAft>
                        <a:buClr>
                          <a:schemeClr val="dk1"/>
                        </a:buClr>
                        <a:buSzPts val="900"/>
                        <a:buFont typeface="Trebuchet MS"/>
                        <a:buNone/>
                      </a:pPr>
                      <a:r>
                        <a:rPr lang="en-US" sz="900" b="1" u="none" strike="noStrike" cap="none">
                          <a:latin typeface="Trebuchet MS"/>
                          <a:ea typeface="Trebuchet MS"/>
                          <a:cs typeface="Trebuchet MS"/>
                          <a:sym typeface="Trebuchet MS"/>
                        </a:rPr>
                        <a:t>External</a:t>
                      </a:r>
                      <a:endParaRPr/>
                    </a:p>
                    <a:p>
                      <a:pPr marL="0" marR="0" lvl="0" indent="0" algn="ctr" rtl="0">
                        <a:lnSpc>
                          <a:spcPct val="100000"/>
                        </a:lnSpc>
                        <a:spcBef>
                          <a:spcPts val="0"/>
                        </a:spcBef>
                        <a:spcAft>
                          <a:spcPts val="0"/>
                        </a:spcAft>
                        <a:buClr>
                          <a:schemeClr val="dk1"/>
                        </a:buClr>
                        <a:buSzPts val="900"/>
                        <a:buFont typeface="Trebuchet MS"/>
                        <a:buNone/>
                      </a:pPr>
                      <a:r>
                        <a:rPr lang="en-US" sz="900" u="none" strike="noStrike" cap="none">
                          <a:latin typeface="Trebuchet MS"/>
                          <a:ea typeface="Trebuchet MS"/>
                          <a:cs typeface="Trebuchet MS"/>
                          <a:sym typeface="Trebuchet MS"/>
                        </a:rPr>
                        <a:t>Ransomware, malware hackers, rogue apps</a:t>
                      </a:r>
                      <a:endParaRPr/>
                    </a:p>
                  </a:txBody>
                  <a:tcPr marL="91450" marR="91450" marT="45725" marB="45725">
                    <a:lnL w="12700"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extLst>
                  <a:ext uri="{0D108BD9-81ED-4DB2-BD59-A6C34878D82A}">
                    <a16:rowId xmlns:a16="http://schemas.microsoft.com/office/drawing/2014/main" val="10004"/>
                  </a:ext>
                </a:extLst>
              </a:tr>
              <a:tr h="974975">
                <a:tc>
                  <a:txBody>
                    <a:bodyPr/>
                    <a:lstStyle/>
                    <a:p>
                      <a:pPr marL="0" marR="0" lvl="0" indent="0" algn="ctr" rtl="0">
                        <a:lnSpc>
                          <a:spcPct val="100000"/>
                        </a:lnSpc>
                        <a:spcBef>
                          <a:spcPts val="0"/>
                        </a:spcBef>
                        <a:spcAft>
                          <a:spcPts val="0"/>
                        </a:spcAft>
                        <a:buClr>
                          <a:schemeClr val="dk1"/>
                        </a:buClr>
                        <a:buSzPts val="1050"/>
                        <a:buFont typeface="Trebuchet MS"/>
                        <a:buNone/>
                      </a:pPr>
                      <a:r>
                        <a:rPr lang="en-US" sz="1050" b="1" u="none" strike="noStrike" cap="none">
                          <a:latin typeface="Trebuchet MS"/>
                          <a:ea typeface="Trebuchet MS"/>
                          <a:cs typeface="Trebuchet MS"/>
                          <a:sym typeface="Trebuchet MS"/>
                        </a:rPr>
                        <a:t>Regulatory</a:t>
                      </a:r>
                      <a:endParaRPr/>
                    </a:p>
                  </a:txBody>
                  <a:tcPr marL="91450" marR="91450" marT="45725" marB="45725" anchor="ctr">
                    <a:lnL w="9525" cap="flat" cmpd="sng">
                      <a:solidFill>
                        <a:srgbClr val="000000">
                          <a:alpha val="0"/>
                        </a:srgbClr>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80DFFF"/>
                    </a:solidFill>
                  </a:tcPr>
                </a:tc>
                <a:tc>
                  <a:txBody>
                    <a:bodyPr/>
                    <a:lstStyle/>
                    <a:p>
                      <a:pPr marL="0" marR="0" lvl="0" indent="0" algn="ctr" rtl="0">
                        <a:lnSpc>
                          <a:spcPct val="100000"/>
                        </a:lnSpc>
                        <a:spcBef>
                          <a:spcPts val="0"/>
                        </a:spcBef>
                        <a:spcAft>
                          <a:spcPts val="0"/>
                        </a:spcAft>
                        <a:buClr>
                          <a:schemeClr val="dk1"/>
                        </a:buClr>
                        <a:buSzPts val="1100"/>
                        <a:buFont typeface="Trebuchet MS"/>
                        <a:buNone/>
                      </a:pPr>
                      <a:r>
                        <a:rPr lang="en-US" sz="1100" b="1" u="none" strike="noStrike" cap="none" dirty="0">
                          <a:latin typeface="Trebuchet MS"/>
                          <a:ea typeface="Trebuchet MS"/>
                          <a:cs typeface="Trebuchet MS"/>
                          <a:sym typeface="Trebuchet MS"/>
                        </a:rPr>
                        <a:t>Role as Data Processor</a:t>
                      </a:r>
                      <a:endParaRPr dirty="0"/>
                    </a:p>
                    <a:p>
                      <a:pPr marL="0" marR="0" lvl="0" indent="0" algn="ctr" rtl="0">
                        <a:lnSpc>
                          <a:spcPct val="100000"/>
                        </a:lnSpc>
                        <a:spcBef>
                          <a:spcPts val="0"/>
                        </a:spcBef>
                        <a:spcAft>
                          <a:spcPts val="0"/>
                        </a:spcAft>
                        <a:buClr>
                          <a:schemeClr val="dk1"/>
                        </a:buClr>
                        <a:buSzPts val="900"/>
                        <a:buFont typeface="Arial"/>
                        <a:buNone/>
                      </a:pPr>
                      <a:endParaRPr sz="900" u="none" strike="noStrike" cap="none" dirty="0">
                        <a:latin typeface="Trebuchet MS"/>
                        <a:ea typeface="Trebuchet MS"/>
                        <a:cs typeface="Trebuchet MS"/>
                        <a:sym typeface="Trebuchet MS"/>
                      </a:endParaRPr>
                    </a:p>
                    <a:p>
                      <a:pPr marL="0" marR="0" lvl="0" indent="0" algn="ctr" rtl="0">
                        <a:lnSpc>
                          <a:spcPct val="100000"/>
                        </a:lnSpc>
                        <a:spcBef>
                          <a:spcPts val="0"/>
                        </a:spcBef>
                        <a:spcAft>
                          <a:spcPts val="0"/>
                        </a:spcAft>
                        <a:buClr>
                          <a:schemeClr val="dk1"/>
                        </a:buClr>
                        <a:buSzPts val="900"/>
                        <a:buFont typeface="Trebuchet MS"/>
                        <a:buNone/>
                      </a:pPr>
                      <a:r>
                        <a:rPr lang="en-US" sz="900" u="none" strike="noStrike" cap="none" dirty="0">
                          <a:latin typeface="Trebuchet MS"/>
                          <a:ea typeface="Trebuchet MS"/>
                          <a:cs typeface="Trebuchet MS"/>
                          <a:sym typeface="Trebuchet MS"/>
                        </a:rPr>
                        <a:t>Data privacy regulatory controls</a:t>
                      </a:r>
                    </a:p>
                    <a:p>
                      <a:pPr marL="0" marR="0" lvl="0" indent="0" algn="ctr" rtl="0">
                        <a:lnSpc>
                          <a:spcPct val="100000"/>
                        </a:lnSpc>
                        <a:spcBef>
                          <a:spcPts val="0"/>
                        </a:spcBef>
                        <a:spcAft>
                          <a:spcPts val="0"/>
                        </a:spcAft>
                        <a:buClr>
                          <a:schemeClr val="dk1"/>
                        </a:buClr>
                        <a:buSzPts val="900"/>
                        <a:buFont typeface="Trebuchet MS"/>
                        <a:buNone/>
                      </a:pPr>
                      <a:r>
                        <a:rPr lang="en-US" sz="900" u="none" strike="noStrike" cap="none" dirty="0">
                          <a:latin typeface="Trebuchet MS"/>
                          <a:ea typeface="Trebuchet MS"/>
                          <a:cs typeface="Trebuchet MS"/>
                          <a:sym typeface="Trebuchet MS"/>
                        </a:rPr>
                        <a:t>Information Commissioner’s Office</a:t>
                      </a: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100"/>
                        <a:buFont typeface="Trebuchet MS"/>
                        <a:buNone/>
                      </a:pPr>
                      <a:r>
                        <a:rPr lang="en-US" sz="1100" b="1" u="none" strike="noStrike" cap="none" dirty="0">
                          <a:latin typeface="Trebuchet MS"/>
                          <a:ea typeface="Trebuchet MS"/>
                          <a:cs typeface="Trebuchet MS"/>
                          <a:sym typeface="Trebuchet MS"/>
                        </a:rPr>
                        <a:t>Role as Owner</a:t>
                      </a:r>
                      <a:endParaRPr dirty="0"/>
                    </a:p>
                    <a:p>
                      <a:pPr marL="0" marR="0" lvl="0" indent="0" algn="ctr" rtl="0">
                        <a:lnSpc>
                          <a:spcPct val="100000"/>
                        </a:lnSpc>
                        <a:spcBef>
                          <a:spcPts val="0"/>
                        </a:spcBef>
                        <a:spcAft>
                          <a:spcPts val="0"/>
                        </a:spcAft>
                        <a:buClr>
                          <a:schemeClr val="dk1"/>
                        </a:buClr>
                        <a:buSzPts val="900"/>
                        <a:buFont typeface="Arial"/>
                        <a:buNone/>
                      </a:pPr>
                      <a:endParaRPr sz="900" u="none" strike="noStrike" cap="none" dirty="0">
                        <a:latin typeface="Trebuchet MS"/>
                        <a:ea typeface="Trebuchet MS"/>
                        <a:cs typeface="Trebuchet MS"/>
                        <a:sym typeface="Trebuchet MS"/>
                      </a:endParaRPr>
                    </a:p>
                    <a:p>
                      <a:pPr marL="0" marR="0" lvl="0" indent="0" algn="ctr" rtl="0">
                        <a:lnSpc>
                          <a:spcPct val="100000"/>
                        </a:lnSpc>
                        <a:spcBef>
                          <a:spcPts val="0"/>
                        </a:spcBef>
                        <a:spcAft>
                          <a:spcPts val="0"/>
                        </a:spcAft>
                        <a:buClr>
                          <a:schemeClr val="dk1"/>
                        </a:buClr>
                        <a:buSzPts val="900"/>
                        <a:buFont typeface="Trebuchet MS"/>
                        <a:buNone/>
                      </a:pPr>
                      <a:r>
                        <a:rPr lang="en-US" sz="900" u="none" strike="noStrike" cap="none" dirty="0">
                          <a:latin typeface="Trebuchet MS"/>
                          <a:ea typeface="Trebuchet MS"/>
                          <a:cs typeface="Trebuchet MS"/>
                          <a:sym typeface="Trebuchet MS"/>
                        </a:rPr>
                        <a:t>Answer to corporate and industry regulations</a:t>
                      </a:r>
                      <a:endParaRPr dirty="0"/>
                    </a:p>
                    <a:p>
                      <a:pPr marL="0" marR="0" lvl="0" indent="0" algn="ctr" rtl="0">
                        <a:lnSpc>
                          <a:spcPct val="100000"/>
                        </a:lnSpc>
                        <a:spcBef>
                          <a:spcPts val="0"/>
                        </a:spcBef>
                        <a:spcAft>
                          <a:spcPts val="0"/>
                        </a:spcAft>
                        <a:buClr>
                          <a:schemeClr val="dk1"/>
                        </a:buClr>
                        <a:buSzPts val="900"/>
                        <a:buFont typeface="Trebuchet MS"/>
                        <a:buNone/>
                      </a:pPr>
                      <a:r>
                        <a:rPr lang="en-US" sz="900" u="none" strike="noStrike" cap="none" dirty="0">
                          <a:latin typeface="Trebuchet MS"/>
                          <a:ea typeface="Trebuchet MS"/>
                          <a:cs typeface="Trebuchet MS"/>
                          <a:sym typeface="Trebuchet MS"/>
                        </a:rPr>
                        <a:t>Demands from internal legal and compliance offices</a:t>
                      </a:r>
                      <a:endParaRPr dirty="0"/>
                    </a:p>
                  </a:txBody>
                  <a:tcPr marL="91450" marR="91450" marT="45725" marB="45725">
                    <a:lnL w="12700"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lt1"/>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11"/>
          <p:cNvSpPr txBox="1">
            <a:spLocks noGrp="1"/>
          </p:cNvSpPr>
          <p:nvPr>
            <p:ph type="sldNum" idx="12"/>
          </p:nvPr>
        </p:nvSpPr>
        <p:spPr>
          <a:xfrm>
            <a:off x="11313459" y="6444477"/>
            <a:ext cx="699470" cy="276999"/>
          </a:xfrm>
          <a:prstGeom prst="rect">
            <a:avLst/>
          </a:prstGeom>
          <a:noFill/>
          <a:ln>
            <a:noFill/>
          </a:ln>
        </p:spPr>
        <p:txBody>
          <a:bodyPr spcFirstLastPara="1" wrap="square" lIns="45700" tIns="45700" rIns="45700" bIns="45700" anchor="b" anchorCtr="0">
            <a:spAutoFit/>
          </a:bodyPr>
          <a:lstStyle/>
          <a:p>
            <a:pPr marL="0" lvl="0" indent="0" algn="r" rtl="0">
              <a:lnSpc>
                <a:spcPct val="100000"/>
              </a:lnSpc>
              <a:spcBef>
                <a:spcPts val="0"/>
              </a:spcBef>
              <a:spcAft>
                <a:spcPts val="0"/>
              </a:spcAft>
              <a:buClr>
                <a:schemeClr val="accent4"/>
              </a:buClr>
              <a:buSzPts val="1200"/>
              <a:buFont typeface="Arial"/>
              <a:buNone/>
            </a:pPr>
            <a:fld id="{00000000-1234-1234-1234-123412341234}" type="slidenum">
              <a:rPr lang="en-US"/>
              <a:t>11</a:t>
            </a:fld>
            <a:endParaRPr/>
          </a:p>
        </p:txBody>
      </p:sp>
      <p:sp>
        <p:nvSpPr>
          <p:cNvPr id="223" name="Google Shape;223;p11"/>
          <p:cNvSpPr txBox="1">
            <a:spLocks noGrp="1"/>
          </p:cNvSpPr>
          <p:nvPr>
            <p:ph type="body" idx="1"/>
          </p:nvPr>
        </p:nvSpPr>
        <p:spPr>
          <a:xfrm>
            <a:off x="742949" y="775460"/>
            <a:ext cx="8741035" cy="43815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200"/>
              <a:buNone/>
            </a:pPr>
            <a:r>
              <a:rPr lang="en-US"/>
              <a:t>We Back Up Your Data in Your Region</a:t>
            </a:r>
            <a:endParaRPr/>
          </a:p>
        </p:txBody>
      </p:sp>
      <p:sp>
        <p:nvSpPr>
          <p:cNvPr id="224" name="Google Shape;224;p11"/>
          <p:cNvSpPr txBox="1">
            <a:spLocks noGrp="1"/>
          </p:cNvSpPr>
          <p:nvPr>
            <p:ph type="body" idx="2"/>
          </p:nvPr>
        </p:nvSpPr>
        <p:spPr>
          <a:xfrm>
            <a:off x="742950" y="1696299"/>
            <a:ext cx="9710866" cy="510616"/>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600"/>
              <a:buNone/>
            </a:pPr>
            <a:r>
              <a:rPr lang="en-US"/>
              <a:t>Back up your data in your choice of more than 30 data centers, located across 17 countries and more than four continents. We have multiple locations in the US, Europe, Latin America, and Australia. </a:t>
            </a:r>
            <a:endParaRPr/>
          </a:p>
          <a:p>
            <a:pPr marL="0" lvl="0" indent="0" algn="l" rtl="0">
              <a:lnSpc>
                <a:spcPct val="100000"/>
              </a:lnSpc>
              <a:spcBef>
                <a:spcPts val="1000"/>
              </a:spcBef>
              <a:spcAft>
                <a:spcPts val="0"/>
              </a:spcAft>
              <a:buSzPts val="1600"/>
              <a:buNone/>
            </a:pPr>
            <a:endParaRPr/>
          </a:p>
          <a:p>
            <a:pPr marL="0" lvl="0" indent="0" algn="l" rtl="0">
              <a:lnSpc>
                <a:spcPct val="100000"/>
              </a:lnSpc>
              <a:spcBef>
                <a:spcPts val="1000"/>
              </a:spcBef>
              <a:spcAft>
                <a:spcPts val="0"/>
              </a:spcAft>
              <a:buSzPts val="1600"/>
              <a:buNone/>
            </a:pPr>
            <a:endParaRPr/>
          </a:p>
        </p:txBody>
      </p:sp>
      <p:pic>
        <p:nvPicPr>
          <p:cNvPr id="225" name="Google Shape;225;p11"/>
          <p:cNvPicPr preferRelativeResize="0"/>
          <p:nvPr/>
        </p:nvPicPr>
        <p:blipFill rotWithShape="1">
          <a:blip r:embed="rId3">
            <a:alphaModFix/>
          </a:blip>
          <a:srcRect/>
          <a:stretch/>
        </p:blipFill>
        <p:spPr>
          <a:xfrm>
            <a:off x="2292570" y="2641047"/>
            <a:ext cx="7606860" cy="380343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12"/>
          <p:cNvSpPr txBox="1">
            <a:spLocks noGrp="1"/>
          </p:cNvSpPr>
          <p:nvPr>
            <p:ph type="sldNum" idx="12"/>
          </p:nvPr>
        </p:nvSpPr>
        <p:spPr>
          <a:xfrm>
            <a:off x="11313459" y="6444477"/>
            <a:ext cx="699470" cy="276999"/>
          </a:xfrm>
          <a:prstGeom prst="rect">
            <a:avLst/>
          </a:prstGeom>
          <a:noFill/>
          <a:ln>
            <a:noFill/>
          </a:ln>
        </p:spPr>
        <p:txBody>
          <a:bodyPr spcFirstLastPara="1" wrap="square" lIns="45700" tIns="45700" rIns="45700" bIns="45700" anchor="b" anchorCtr="0">
            <a:spAutoFit/>
          </a:bodyPr>
          <a:lstStyle/>
          <a:p>
            <a:pPr marL="0" lvl="0" indent="0" algn="r" rtl="0">
              <a:lnSpc>
                <a:spcPct val="100000"/>
              </a:lnSpc>
              <a:spcBef>
                <a:spcPts val="0"/>
              </a:spcBef>
              <a:spcAft>
                <a:spcPts val="0"/>
              </a:spcAft>
              <a:buClr>
                <a:schemeClr val="accent4"/>
              </a:buClr>
              <a:buSzPts val="1200"/>
              <a:buFont typeface="Arial"/>
              <a:buNone/>
            </a:pPr>
            <a:fld id="{00000000-1234-1234-1234-123412341234}" type="slidenum">
              <a:rPr lang="en-US"/>
              <a:t>12</a:t>
            </a:fld>
            <a:endParaRPr/>
          </a:p>
        </p:txBody>
      </p:sp>
      <p:sp>
        <p:nvSpPr>
          <p:cNvPr id="231" name="Google Shape;231;p12"/>
          <p:cNvSpPr txBox="1">
            <a:spLocks noGrp="1"/>
          </p:cNvSpPr>
          <p:nvPr>
            <p:ph type="body" idx="1"/>
          </p:nvPr>
        </p:nvSpPr>
        <p:spPr>
          <a:xfrm>
            <a:off x="742950" y="775460"/>
            <a:ext cx="6661150" cy="43815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200"/>
              <a:buNone/>
            </a:pPr>
            <a:r>
              <a:rPr lang="en-US"/>
              <a:t>About Us</a:t>
            </a:r>
            <a:endParaRPr/>
          </a:p>
        </p:txBody>
      </p:sp>
      <p:sp>
        <p:nvSpPr>
          <p:cNvPr id="232" name="Google Shape;232;p12"/>
          <p:cNvSpPr txBox="1">
            <a:spLocks noGrp="1"/>
          </p:cNvSpPr>
          <p:nvPr>
            <p:ph type="body" idx="2"/>
          </p:nvPr>
        </p:nvSpPr>
        <p:spPr>
          <a:xfrm>
            <a:off x="742950" y="1807354"/>
            <a:ext cx="7328995" cy="3679045"/>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SzPts val="1600"/>
              <a:buNone/>
            </a:pPr>
            <a:r>
              <a:rPr lang="en-GB" dirty="0"/>
              <a:t>Solidarity IT was established in November 2016 by me, Andy Cooper and my colleague Valerie Green, to offer support and advice to all those for whom the complexities of IT are a burden and a distraction from achieving their business's goals.</a:t>
            </a:r>
          </a:p>
          <a:p>
            <a:pPr marL="0" lvl="0" indent="0" algn="l" rtl="0">
              <a:lnSpc>
                <a:spcPct val="100000"/>
              </a:lnSpc>
              <a:spcBef>
                <a:spcPts val="0"/>
              </a:spcBef>
              <a:spcAft>
                <a:spcPts val="0"/>
              </a:spcAft>
              <a:buSzPts val="1600"/>
              <a:buNone/>
            </a:pPr>
            <a:endParaRPr lang="en-GB" dirty="0"/>
          </a:p>
          <a:p>
            <a:pPr marL="0" lvl="0" indent="0" algn="just" rtl="0">
              <a:lnSpc>
                <a:spcPct val="100000"/>
              </a:lnSpc>
              <a:spcBef>
                <a:spcPts val="0"/>
              </a:spcBef>
              <a:spcAft>
                <a:spcPts val="0"/>
              </a:spcAft>
              <a:buSzPts val="1600"/>
              <a:buNone/>
            </a:pPr>
            <a:r>
              <a:rPr lang="en-GB" dirty="0"/>
              <a:t>We chose the name Solidarity IT to encapsulate out vision of working together in tandem with others, our drive to support not just our own households, but other small and micro business owners on their own journeys.</a:t>
            </a:r>
          </a:p>
          <a:p>
            <a:pPr marL="0" lvl="0" indent="0" algn="l" rtl="0">
              <a:lnSpc>
                <a:spcPct val="100000"/>
              </a:lnSpc>
              <a:spcBef>
                <a:spcPts val="0"/>
              </a:spcBef>
              <a:spcAft>
                <a:spcPts val="0"/>
              </a:spcAft>
              <a:buSzPts val="1600"/>
              <a:buNone/>
            </a:pPr>
            <a:endParaRPr lang="en-GB" dirty="0"/>
          </a:p>
          <a:p>
            <a:pPr marL="0" lvl="0" indent="0" algn="just" rtl="0">
              <a:lnSpc>
                <a:spcPct val="100000"/>
              </a:lnSpc>
              <a:spcBef>
                <a:spcPts val="0"/>
              </a:spcBef>
              <a:spcAft>
                <a:spcPts val="0"/>
              </a:spcAft>
              <a:buSzPts val="1600"/>
              <a:buNone/>
            </a:pPr>
            <a:r>
              <a:rPr lang="en-GB" dirty="0"/>
              <a:t>Our services cover all aspects of IT support from help and advice in choosing computers and networks, setting up and managing computers for you, data management, remote support to keep your computers safe and up to date, repairing your systems should it have a fault and more.</a:t>
            </a:r>
            <a:endParaRPr dirty="0"/>
          </a:p>
        </p:txBody>
      </p:sp>
      <p:pic>
        <p:nvPicPr>
          <p:cNvPr id="3" name="Picture 2" descr="A cartoon of a person&#10;&#10;Description automatically generated">
            <a:extLst>
              <a:ext uri="{FF2B5EF4-FFF2-40B4-BE49-F238E27FC236}">
                <a16:creationId xmlns:a16="http://schemas.microsoft.com/office/drawing/2014/main" id="{383B34FA-3649-4642-68AA-6E56CCE5D47D}"/>
              </a:ext>
            </a:extLst>
          </p:cNvPr>
          <p:cNvPicPr>
            <a:picLocks noChangeAspect="1"/>
          </p:cNvPicPr>
          <p:nvPr/>
        </p:nvPicPr>
        <p:blipFill>
          <a:blip r:embed="rId3"/>
          <a:stretch>
            <a:fillRect/>
          </a:stretch>
        </p:blipFill>
        <p:spPr>
          <a:xfrm>
            <a:off x="8460457" y="776823"/>
            <a:ext cx="2756707" cy="497359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13"/>
          <p:cNvSpPr txBox="1"/>
          <p:nvPr/>
        </p:nvSpPr>
        <p:spPr>
          <a:xfrm>
            <a:off x="681789" y="2495485"/>
            <a:ext cx="10828422" cy="2439214"/>
          </a:xfrm>
          <a:prstGeom prst="rect">
            <a:avLst/>
          </a:prstGeom>
          <a:noFill/>
          <a:ln>
            <a:noFill/>
          </a:ln>
        </p:spPr>
        <p:txBody>
          <a:bodyPr spcFirstLastPara="1" wrap="square" lIns="91425" tIns="45700" rIns="91425" bIns="45700" anchor="t" anchorCtr="0">
            <a:noAutofit/>
          </a:bodyPr>
          <a:lstStyle/>
          <a:p>
            <a:pPr marL="0" marR="0" lvl="0" indent="0" algn="ctr" rtl="0">
              <a:lnSpc>
                <a:spcPct val="150000"/>
              </a:lnSpc>
              <a:spcBef>
                <a:spcPts val="0"/>
              </a:spcBef>
              <a:spcAft>
                <a:spcPts val="0"/>
              </a:spcAft>
              <a:buClr>
                <a:schemeClr val="lt1"/>
              </a:buClr>
              <a:buSzPts val="1600"/>
              <a:buFont typeface="Arial"/>
              <a:buNone/>
            </a:pPr>
            <a:r>
              <a:rPr lang="en-US" sz="1600" b="0" i="0" u="none" strike="noStrike" cap="none" dirty="0">
                <a:solidFill>
                  <a:schemeClr val="lt1"/>
                </a:solidFill>
                <a:latin typeface="Trebuchet MS"/>
                <a:ea typeface="Trebuchet MS"/>
                <a:cs typeface="Trebuchet MS"/>
                <a:sym typeface="Trebuchet MS"/>
              </a:rPr>
              <a:t>01392 984873 | www.solidarityit.com</a:t>
            </a:r>
            <a:endParaRPr dirty="0"/>
          </a:p>
          <a:p>
            <a:pPr marL="0" marR="0" lvl="0" indent="0" algn="ctr" rtl="0">
              <a:lnSpc>
                <a:spcPct val="150000"/>
              </a:lnSpc>
              <a:spcBef>
                <a:spcPts val="1000"/>
              </a:spcBef>
              <a:spcAft>
                <a:spcPts val="0"/>
              </a:spcAft>
              <a:buClr>
                <a:schemeClr val="lt1"/>
              </a:buClr>
              <a:buSzPts val="1600"/>
              <a:buFont typeface="Arial"/>
              <a:buNone/>
            </a:pPr>
            <a:r>
              <a:rPr lang="en-US" sz="1600" b="0" i="0" u="none" strike="noStrike" cap="none" dirty="0">
                <a:solidFill>
                  <a:schemeClr val="lt1"/>
                </a:solidFill>
                <a:latin typeface="Trebuchet MS"/>
                <a:ea typeface="Trebuchet MS"/>
                <a:cs typeface="Trebuchet MS"/>
                <a:sym typeface="Trebuchet MS"/>
              </a:rPr>
              <a:t>Andy Cooper, Technical Director</a:t>
            </a:r>
            <a:endParaRPr dirty="0"/>
          </a:p>
        </p:txBody>
      </p:sp>
      <p:pic>
        <p:nvPicPr>
          <p:cNvPr id="5" name="Picture 4" descr="A yellow and white lit up sign&#10;&#10;Description automatically generated">
            <a:extLst>
              <a:ext uri="{FF2B5EF4-FFF2-40B4-BE49-F238E27FC236}">
                <a16:creationId xmlns:a16="http://schemas.microsoft.com/office/drawing/2014/main" id="{BA79B99C-9F82-DF15-A5ED-5F55B84B3A9F}"/>
              </a:ext>
            </a:extLst>
          </p:cNvPr>
          <p:cNvPicPr>
            <a:picLocks noChangeAspect="1"/>
          </p:cNvPicPr>
          <p:nvPr/>
        </p:nvPicPr>
        <p:blipFill>
          <a:blip r:embed="rId3"/>
          <a:stretch>
            <a:fillRect/>
          </a:stretch>
        </p:blipFill>
        <p:spPr>
          <a:xfrm>
            <a:off x="3715033" y="4875824"/>
            <a:ext cx="4761933" cy="104773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2"/>
          <p:cNvSpPr txBox="1">
            <a:spLocks noGrp="1"/>
          </p:cNvSpPr>
          <p:nvPr>
            <p:ph type="sldNum" idx="12"/>
          </p:nvPr>
        </p:nvSpPr>
        <p:spPr>
          <a:xfrm>
            <a:off x="11313459" y="6444477"/>
            <a:ext cx="699470" cy="276999"/>
          </a:xfrm>
          <a:prstGeom prst="rect">
            <a:avLst/>
          </a:prstGeom>
          <a:noFill/>
          <a:ln>
            <a:noFill/>
          </a:ln>
        </p:spPr>
        <p:txBody>
          <a:bodyPr spcFirstLastPara="1" wrap="square" lIns="45700" tIns="45700" rIns="45700" bIns="45700" anchor="b" anchorCtr="0">
            <a:spAutoFit/>
          </a:bodyPr>
          <a:lstStyle/>
          <a:p>
            <a:pPr marL="0" lvl="0" indent="0" algn="r" rtl="0">
              <a:lnSpc>
                <a:spcPct val="100000"/>
              </a:lnSpc>
              <a:spcBef>
                <a:spcPts val="0"/>
              </a:spcBef>
              <a:spcAft>
                <a:spcPts val="0"/>
              </a:spcAft>
              <a:buClr>
                <a:schemeClr val="accent4"/>
              </a:buClr>
              <a:buSzPts val="1200"/>
              <a:buFont typeface="Arial"/>
              <a:buNone/>
            </a:pPr>
            <a:fld id="{00000000-1234-1234-1234-123412341234}" type="slidenum">
              <a:rPr lang="en-US"/>
              <a:t>2</a:t>
            </a:fld>
            <a:endParaRPr/>
          </a:p>
        </p:txBody>
      </p:sp>
      <p:sp>
        <p:nvSpPr>
          <p:cNvPr id="96" name="Google Shape;96;p2"/>
          <p:cNvSpPr txBox="1">
            <a:spLocks noGrp="1"/>
          </p:cNvSpPr>
          <p:nvPr>
            <p:ph type="body" idx="1"/>
          </p:nvPr>
        </p:nvSpPr>
        <p:spPr>
          <a:xfrm>
            <a:off x="742950" y="775460"/>
            <a:ext cx="6661150" cy="43815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200"/>
              <a:buNone/>
            </a:pPr>
            <a:r>
              <a:rPr lang="en-US"/>
              <a:t>Who Safeguards Your Data?</a:t>
            </a:r>
            <a:endParaRPr/>
          </a:p>
        </p:txBody>
      </p:sp>
      <p:sp>
        <p:nvSpPr>
          <p:cNvPr id="97" name="Google Shape;97;p2"/>
          <p:cNvSpPr txBox="1">
            <a:spLocks noGrp="1"/>
          </p:cNvSpPr>
          <p:nvPr>
            <p:ph type="body" idx="2"/>
          </p:nvPr>
        </p:nvSpPr>
        <p:spPr>
          <a:xfrm>
            <a:off x="742950" y="1807355"/>
            <a:ext cx="7457153" cy="601548"/>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600"/>
              <a:buNone/>
            </a:pPr>
            <a:r>
              <a:rPr lang="en-US" dirty="0"/>
              <a:t>Your business is constantly producing data you need for operations and growth. So who is responsible for protecting and backing it up?</a:t>
            </a:r>
            <a:endParaRPr dirty="0"/>
          </a:p>
        </p:txBody>
      </p:sp>
      <p:sp>
        <p:nvSpPr>
          <p:cNvPr id="98" name="Google Shape;98;p2"/>
          <p:cNvSpPr/>
          <p:nvPr/>
        </p:nvSpPr>
        <p:spPr>
          <a:xfrm>
            <a:off x="741856" y="2751542"/>
            <a:ext cx="7457153" cy="765948"/>
          </a:xfrm>
          <a:prstGeom prst="rect">
            <a:avLst/>
          </a:prstGeom>
          <a:solidFill>
            <a:srgbClr val="06004D"/>
          </a:solidFill>
          <a:ln>
            <a:noFill/>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161616"/>
              </a:buClr>
              <a:buSzPts val="1800"/>
              <a:buFont typeface="Arial"/>
              <a:buNone/>
            </a:pPr>
            <a:r>
              <a:rPr lang="en-US" sz="1800" b="0" i="0" u="none" strike="noStrike" cap="none" dirty="0">
                <a:solidFill>
                  <a:srgbClr val="161616"/>
                </a:solidFill>
                <a:latin typeface="Arial"/>
                <a:ea typeface="Arial"/>
                <a:cs typeface="Arial"/>
                <a:sym typeface="Arial"/>
              </a:rPr>
              <a:t> </a:t>
            </a:r>
            <a:r>
              <a:rPr lang="en-US" sz="1800" b="0" i="0" u="none" strike="noStrike" cap="none" dirty="0">
                <a:solidFill>
                  <a:schemeClr val="lt1"/>
                </a:solidFill>
                <a:latin typeface="Arial"/>
                <a:ea typeface="Arial"/>
                <a:cs typeface="Arial"/>
                <a:sym typeface="Arial"/>
              </a:rPr>
              <a:t>Your Microsoft 365</a:t>
            </a:r>
            <a:r>
              <a:rPr lang="en-US" sz="1800" b="0" i="0" u="none" strike="noStrike" cap="none" baseline="30000" dirty="0">
                <a:solidFill>
                  <a:schemeClr val="lt1"/>
                </a:solidFill>
                <a:latin typeface="Arial"/>
                <a:ea typeface="Arial"/>
                <a:cs typeface="Arial"/>
                <a:sym typeface="Arial"/>
              </a:rPr>
              <a:t>® </a:t>
            </a:r>
            <a:r>
              <a:rPr lang="en-US" sz="1800" b="0" i="0" u="none" strike="noStrike" cap="none" dirty="0">
                <a:solidFill>
                  <a:schemeClr val="lt1"/>
                </a:solidFill>
                <a:latin typeface="Arial"/>
                <a:ea typeface="Arial"/>
                <a:cs typeface="Arial"/>
                <a:sym typeface="Arial"/>
              </a:rPr>
              <a:t>Business Data </a:t>
            </a:r>
            <a:endParaRPr dirty="0"/>
          </a:p>
        </p:txBody>
      </p:sp>
      <p:sp>
        <p:nvSpPr>
          <p:cNvPr id="99" name="Google Shape;99;p2"/>
          <p:cNvSpPr/>
          <p:nvPr/>
        </p:nvSpPr>
        <p:spPr>
          <a:xfrm>
            <a:off x="742950" y="3850006"/>
            <a:ext cx="2108405" cy="765948"/>
          </a:xfrm>
          <a:prstGeom prst="rect">
            <a:avLst/>
          </a:prstGeom>
          <a:solidFill>
            <a:srgbClr val="22B9ED"/>
          </a:solidFill>
          <a:ln>
            <a:noFill/>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06004D"/>
              </a:buClr>
              <a:buSzPts val="1600"/>
              <a:buFont typeface="Trebuchet MS"/>
              <a:buNone/>
            </a:pPr>
            <a:r>
              <a:rPr lang="en-US" sz="1600" b="0" i="0" u="none" strike="noStrike" cap="none">
                <a:solidFill>
                  <a:srgbClr val="06004D"/>
                </a:solidFill>
                <a:latin typeface="Trebuchet MS"/>
                <a:ea typeface="Trebuchet MS"/>
                <a:cs typeface="Trebuchet MS"/>
                <a:sym typeface="Trebuchet MS"/>
              </a:rPr>
              <a:t>Microsoft</a:t>
            </a:r>
            <a:endParaRPr/>
          </a:p>
        </p:txBody>
      </p:sp>
      <p:sp>
        <p:nvSpPr>
          <p:cNvPr id="100" name="Google Shape;100;p2"/>
          <p:cNvSpPr/>
          <p:nvPr/>
        </p:nvSpPr>
        <p:spPr>
          <a:xfrm>
            <a:off x="3417324" y="3850006"/>
            <a:ext cx="2108405" cy="765948"/>
          </a:xfrm>
          <a:prstGeom prst="rect">
            <a:avLst/>
          </a:prstGeom>
          <a:solidFill>
            <a:srgbClr val="80DFFF"/>
          </a:solidFill>
          <a:ln>
            <a:noFill/>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06004D"/>
              </a:buClr>
              <a:buSzPts val="1600"/>
              <a:buFont typeface="Trebuchet MS"/>
              <a:buNone/>
            </a:pPr>
            <a:r>
              <a:rPr lang="en-US" sz="1600" b="0" i="0" u="none" strike="noStrike" cap="none">
                <a:solidFill>
                  <a:srgbClr val="06004D"/>
                </a:solidFill>
                <a:latin typeface="Trebuchet MS"/>
                <a:ea typeface="Trebuchet MS"/>
                <a:cs typeface="Trebuchet MS"/>
                <a:sym typeface="Trebuchet MS"/>
              </a:rPr>
              <a:t>You</a:t>
            </a:r>
            <a:endParaRPr/>
          </a:p>
        </p:txBody>
      </p:sp>
      <p:sp>
        <p:nvSpPr>
          <p:cNvPr id="101" name="Google Shape;101;p2"/>
          <p:cNvSpPr/>
          <p:nvPr/>
        </p:nvSpPr>
        <p:spPr>
          <a:xfrm>
            <a:off x="6091698" y="3850006"/>
            <a:ext cx="2108405" cy="765948"/>
          </a:xfrm>
          <a:prstGeom prst="rect">
            <a:avLst/>
          </a:prstGeom>
          <a:solidFill>
            <a:srgbClr val="CFE7F9"/>
          </a:solidFill>
          <a:ln>
            <a:noFill/>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06004D"/>
              </a:buClr>
              <a:buSzPts val="1600"/>
              <a:buFont typeface="Trebuchet MS"/>
              <a:buNone/>
            </a:pPr>
            <a:r>
              <a:rPr lang="en-US" sz="1600" dirty="0">
                <a:solidFill>
                  <a:srgbClr val="06004D"/>
                </a:solidFill>
                <a:latin typeface="Trebuchet MS"/>
                <a:ea typeface="Trebuchet MS"/>
                <a:cs typeface="Trebuchet MS"/>
                <a:sym typeface="Trebuchet MS"/>
              </a:rPr>
              <a:t>Solidarity IT</a:t>
            </a:r>
            <a:endParaRPr dirty="0"/>
          </a:p>
        </p:txBody>
      </p:sp>
      <p:sp>
        <p:nvSpPr>
          <p:cNvPr id="102" name="Google Shape;102;p2"/>
          <p:cNvSpPr txBox="1"/>
          <p:nvPr/>
        </p:nvSpPr>
        <p:spPr>
          <a:xfrm>
            <a:off x="742950" y="4786529"/>
            <a:ext cx="2108406" cy="1746438"/>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1D"/>
              </a:buClr>
              <a:buSzPts val="1600"/>
              <a:buFont typeface="Arial"/>
              <a:buNone/>
            </a:pPr>
            <a:r>
              <a:rPr lang="en-US" sz="1600" b="0" i="0" u="none" strike="noStrike" cap="none">
                <a:solidFill>
                  <a:srgbClr val="00001D"/>
                </a:solidFill>
                <a:latin typeface="Trebuchet MS"/>
                <a:ea typeface="Trebuchet MS"/>
                <a:cs typeface="Trebuchet MS"/>
                <a:sym typeface="Trebuchet MS"/>
              </a:rPr>
              <a:t>Most people assume Microsoft® backs   up all of its SaaS data, but there are automated limits   on data retention.</a:t>
            </a:r>
            <a:endParaRPr/>
          </a:p>
          <a:p>
            <a:pPr marL="0" marR="0" lvl="0" indent="0" algn="ctr" rtl="0">
              <a:lnSpc>
                <a:spcPct val="100000"/>
              </a:lnSpc>
              <a:spcBef>
                <a:spcPts val="1000"/>
              </a:spcBef>
              <a:spcAft>
                <a:spcPts val="0"/>
              </a:spcAft>
              <a:buClr>
                <a:srgbClr val="00001D"/>
              </a:buClr>
              <a:buSzPts val="1600"/>
              <a:buFont typeface="Arial"/>
              <a:buNone/>
            </a:pPr>
            <a:endParaRPr sz="1600" b="0" i="0" u="none" strike="noStrike" cap="none">
              <a:solidFill>
                <a:srgbClr val="00001D"/>
              </a:solidFill>
              <a:latin typeface="Trebuchet MS"/>
              <a:ea typeface="Trebuchet MS"/>
              <a:cs typeface="Trebuchet MS"/>
              <a:sym typeface="Trebuchet MS"/>
            </a:endParaRPr>
          </a:p>
        </p:txBody>
      </p:sp>
      <p:sp>
        <p:nvSpPr>
          <p:cNvPr id="103" name="Google Shape;103;p2"/>
          <p:cNvSpPr txBox="1"/>
          <p:nvPr/>
        </p:nvSpPr>
        <p:spPr>
          <a:xfrm>
            <a:off x="3417324" y="4786529"/>
            <a:ext cx="2108406" cy="1746438"/>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1D"/>
              </a:buClr>
              <a:buSzPts val="1600"/>
              <a:buFont typeface="Arial"/>
              <a:buNone/>
            </a:pPr>
            <a:r>
              <a:rPr lang="en-US" sz="1600" b="0" i="0" u="none" strike="noStrike" cap="none">
                <a:solidFill>
                  <a:srgbClr val="00001D"/>
                </a:solidFill>
                <a:latin typeface="Trebuchet MS"/>
                <a:ea typeface="Trebuchet MS"/>
                <a:cs typeface="Trebuchet MS"/>
                <a:sym typeface="Trebuchet MS"/>
              </a:rPr>
              <a:t>Without Backup    for Microsoft 365, deleted files and accounts could be unrecoverable. </a:t>
            </a:r>
            <a:endParaRPr/>
          </a:p>
          <a:p>
            <a:pPr marL="0" marR="0" lvl="0" indent="0" algn="ctr" rtl="0">
              <a:lnSpc>
                <a:spcPct val="100000"/>
              </a:lnSpc>
              <a:spcBef>
                <a:spcPts val="1000"/>
              </a:spcBef>
              <a:spcAft>
                <a:spcPts val="0"/>
              </a:spcAft>
              <a:buClr>
                <a:srgbClr val="00001D"/>
              </a:buClr>
              <a:buSzPts val="1600"/>
              <a:buFont typeface="Arial"/>
              <a:buNone/>
            </a:pPr>
            <a:endParaRPr sz="1600" b="0" i="0" u="none" strike="noStrike" cap="none">
              <a:solidFill>
                <a:srgbClr val="00001D"/>
              </a:solidFill>
              <a:latin typeface="Trebuchet MS"/>
              <a:ea typeface="Trebuchet MS"/>
              <a:cs typeface="Trebuchet MS"/>
              <a:sym typeface="Trebuchet MS"/>
            </a:endParaRPr>
          </a:p>
        </p:txBody>
      </p:sp>
      <p:sp>
        <p:nvSpPr>
          <p:cNvPr id="104" name="Google Shape;104;p2"/>
          <p:cNvSpPr txBox="1"/>
          <p:nvPr/>
        </p:nvSpPr>
        <p:spPr>
          <a:xfrm>
            <a:off x="6091698" y="4786529"/>
            <a:ext cx="2108406" cy="1746438"/>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1D"/>
              </a:buClr>
              <a:buSzPts val="1600"/>
              <a:buFont typeface="Arial"/>
              <a:buNone/>
            </a:pPr>
            <a:r>
              <a:rPr lang="en-US" sz="1600" b="0" i="0" u="none" strike="noStrike" cap="none">
                <a:solidFill>
                  <a:srgbClr val="00001D"/>
                </a:solidFill>
                <a:latin typeface="Trebuchet MS"/>
                <a:ea typeface="Trebuchet MS"/>
                <a:cs typeface="Trebuchet MS"/>
                <a:sym typeface="Trebuchet MS"/>
              </a:rPr>
              <a:t>We can back up your data with Backup for Microsoft 365—but only if you choose this service. </a:t>
            </a:r>
            <a:endParaRPr/>
          </a:p>
          <a:p>
            <a:pPr marL="0" marR="0" lvl="0" indent="0" algn="ctr" rtl="0">
              <a:lnSpc>
                <a:spcPct val="100000"/>
              </a:lnSpc>
              <a:spcBef>
                <a:spcPts val="1000"/>
              </a:spcBef>
              <a:spcAft>
                <a:spcPts val="0"/>
              </a:spcAft>
              <a:buClr>
                <a:srgbClr val="00001D"/>
              </a:buClr>
              <a:buSzPts val="1600"/>
              <a:buFont typeface="Arial"/>
              <a:buNone/>
            </a:pPr>
            <a:endParaRPr sz="1600" b="0" i="0" u="none" strike="noStrike" cap="none">
              <a:solidFill>
                <a:srgbClr val="00001D"/>
              </a:solidFill>
              <a:latin typeface="Trebuchet MS"/>
              <a:ea typeface="Trebuchet MS"/>
              <a:cs typeface="Trebuchet MS"/>
              <a:sym typeface="Trebuchet M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3"/>
          <p:cNvSpPr txBox="1">
            <a:spLocks noGrp="1"/>
          </p:cNvSpPr>
          <p:nvPr>
            <p:ph type="sldNum" idx="12"/>
          </p:nvPr>
        </p:nvSpPr>
        <p:spPr>
          <a:xfrm>
            <a:off x="11313459" y="6444477"/>
            <a:ext cx="699470" cy="276999"/>
          </a:xfrm>
          <a:prstGeom prst="rect">
            <a:avLst/>
          </a:prstGeom>
          <a:noFill/>
          <a:ln>
            <a:noFill/>
          </a:ln>
        </p:spPr>
        <p:txBody>
          <a:bodyPr spcFirstLastPara="1" wrap="square" lIns="45700" tIns="45700" rIns="45700" bIns="45700" anchor="b" anchorCtr="0">
            <a:spAutoFit/>
          </a:bodyPr>
          <a:lstStyle/>
          <a:p>
            <a:pPr marL="0" lvl="0" indent="0" algn="r" rtl="0">
              <a:lnSpc>
                <a:spcPct val="100000"/>
              </a:lnSpc>
              <a:spcBef>
                <a:spcPts val="0"/>
              </a:spcBef>
              <a:spcAft>
                <a:spcPts val="0"/>
              </a:spcAft>
              <a:buClr>
                <a:schemeClr val="accent4"/>
              </a:buClr>
              <a:buSzPts val="1200"/>
              <a:buFont typeface="Arial"/>
              <a:buNone/>
            </a:pPr>
            <a:fld id="{00000000-1234-1234-1234-123412341234}" type="slidenum">
              <a:rPr lang="en-US"/>
              <a:t>3</a:t>
            </a:fld>
            <a:endParaRPr/>
          </a:p>
        </p:txBody>
      </p:sp>
      <p:sp>
        <p:nvSpPr>
          <p:cNvPr id="110" name="Google Shape;110;p3"/>
          <p:cNvSpPr txBox="1"/>
          <p:nvPr/>
        </p:nvSpPr>
        <p:spPr>
          <a:xfrm>
            <a:off x="730594" y="2207548"/>
            <a:ext cx="5680038" cy="51061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1D"/>
              </a:buClr>
              <a:buSzPts val="1600"/>
              <a:buFont typeface="Arial"/>
              <a:buNone/>
            </a:pPr>
            <a:r>
              <a:rPr lang="en-US" sz="1600" b="0" i="0" u="none" strike="noStrike" cap="none">
                <a:solidFill>
                  <a:srgbClr val="00001D"/>
                </a:solidFill>
                <a:latin typeface="Trebuchet MS"/>
                <a:ea typeface="Trebuchet MS"/>
                <a:cs typeface="Trebuchet MS"/>
                <a:sym typeface="Trebuchet MS"/>
              </a:rPr>
              <a:t>Your business uses Microsoft 365 apps to do business,        so Microsoft protects all your data, right?</a:t>
            </a:r>
            <a:endParaRPr/>
          </a:p>
          <a:p>
            <a:pPr marL="0" marR="0" lvl="0" indent="0" algn="l" rtl="0">
              <a:lnSpc>
                <a:spcPct val="100000"/>
              </a:lnSpc>
              <a:spcBef>
                <a:spcPts val="1000"/>
              </a:spcBef>
              <a:spcAft>
                <a:spcPts val="0"/>
              </a:spcAft>
              <a:buClr>
                <a:srgbClr val="323233"/>
              </a:buClr>
              <a:buSzPts val="1600"/>
              <a:buFont typeface="Arial"/>
              <a:buNone/>
            </a:pPr>
            <a:endParaRPr sz="1600" b="0" i="0" u="none" strike="noStrike" cap="none">
              <a:solidFill>
                <a:srgbClr val="00001D"/>
              </a:solidFill>
              <a:latin typeface="Trebuchet MS"/>
              <a:ea typeface="Trebuchet MS"/>
              <a:cs typeface="Trebuchet MS"/>
              <a:sym typeface="Trebuchet MS"/>
            </a:endParaRPr>
          </a:p>
          <a:p>
            <a:pPr marL="0" marR="0" lvl="0" indent="0" algn="l" rtl="0">
              <a:lnSpc>
                <a:spcPct val="100000"/>
              </a:lnSpc>
              <a:spcBef>
                <a:spcPts val="1000"/>
              </a:spcBef>
              <a:spcAft>
                <a:spcPts val="0"/>
              </a:spcAft>
              <a:buClr>
                <a:srgbClr val="00001D"/>
              </a:buClr>
              <a:buSzPts val="1600"/>
              <a:buFont typeface="Arial"/>
              <a:buNone/>
            </a:pPr>
            <a:r>
              <a:rPr lang="en-US" sz="1600" b="0" i="0" u="none" strike="noStrike" cap="none">
                <a:solidFill>
                  <a:srgbClr val="00001D"/>
                </a:solidFill>
                <a:latin typeface="Trebuchet MS"/>
                <a:ea typeface="Trebuchet MS"/>
                <a:cs typeface="Trebuchet MS"/>
                <a:sym typeface="Trebuchet MS"/>
              </a:rPr>
              <a:t>Unfortunately, no. </a:t>
            </a:r>
            <a:endParaRPr/>
          </a:p>
          <a:p>
            <a:pPr marL="0" marR="0" lvl="0" indent="0" algn="l" rtl="0">
              <a:lnSpc>
                <a:spcPct val="100000"/>
              </a:lnSpc>
              <a:spcBef>
                <a:spcPts val="1000"/>
              </a:spcBef>
              <a:spcAft>
                <a:spcPts val="0"/>
              </a:spcAft>
              <a:buClr>
                <a:srgbClr val="00001D"/>
              </a:buClr>
              <a:buSzPts val="1600"/>
              <a:buFont typeface="Arial"/>
              <a:buNone/>
            </a:pPr>
            <a:r>
              <a:rPr lang="en-US" sz="1600" b="0" i="0" u="none" strike="noStrike" cap="none">
                <a:solidFill>
                  <a:srgbClr val="00001D"/>
                </a:solidFill>
                <a:latin typeface="Trebuchet MS"/>
                <a:ea typeface="Trebuchet MS"/>
                <a:cs typeface="Trebuchet MS"/>
                <a:sym typeface="Trebuchet MS"/>
              </a:rPr>
              <a:t>Microsoft focuses on delivering critical services             your business uses. </a:t>
            </a:r>
            <a:endParaRPr/>
          </a:p>
          <a:p>
            <a:pPr marL="0" marR="0" lvl="0" indent="0" algn="l" rtl="0">
              <a:lnSpc>
                <a:spcPct val="100000"/>
              </a:lnSpc>
              <a:spcBef>
                <a:spcPts val="1000"/>
              </a:spcBef>
              <a:spcAft>
                <a:spcPts val="0"/>
              </a:spcAft>
              <a:buClr>
                <a:srgbClr val="00001D"/>
              </a:buClr>
              <a:buSzPts val="1600"/>
              <a:buFont typeface="Arial"/>
              <a:buNone/>
            </a:pPr>
            <a:r>
              <a:rPr lang="en-US" sz="1600" b="0" i="0" u="none" strike="noStrike" cap="none">
                <a:solidFill>
                  <a:srgbClr val="00001D"/>
                </a:solidFill>
                <a:latin typeface="Trebuchet MS"/>
                <a:ea typeface="Trebuchet MS"/>
                <a:cs typeface="Trebuchet MS"/>
                <a:sym typeface="Trebuchet MS"/>
              </a:rPr>
              <a:t>Microsoft does not protect you against permanent deletion of files or accounts, whether accidental or intentional. </a:t>
            </a:r>
            <a:endParaRPr/>
          </a:p>
          <a:p>
            <a:pPr marL="0" marR="0" lvl="0" indent="0" algn="l" rtl="0">
              <a:lnSpc>
                <a:spcPct val="100000"/>
              </a:lnSpc>
              <a:spcBef>
                <a:spcPts val="1000"/>
              </a:spcBef>
              <a:spcAft>
                <a:spcPts val="0"/>
              </a:spcAft>
              <a:buClr>
                <a:srgbClr val="323233"/>
              </a:buClr>
              <a:buSzPts val="1600"/>
              <a:buFont typeface="Arial"/>
              <a:buNone/>
            </a:pPr>
            <a:endParaRPr sz="1600" b="0" i="0" u="none" strike="noStrike" cap="none">
              <a:solidFill>
                <a:srgbClr val="00001D"/>
              </a:solidFill>
              <a:latin typeface="Trebuchet MS"/>
              <a:ea typeface="Trebuchet MS"/>
              <a:cs typeface="Trebuchet MS"/>
              <a:sym typeface="Trebuchet MS"/>
            </a:endParaRPr>
          </a:p>
          <a:p>
            <a:pPr marL="0" marR="0" lvl="0" indent="0" algn="l" rtl="0">
              <a:lnSpc>
                <a:spcPct val="100000"/>
              </a:lnSpc>
              <a:spcBef>
                <a:spcPts val="1000"/>
              </a:spcBef>
              <a:spcAft>
                <a:spcPts val="0"/>
              </a:spcAft>
              <a:buClr>
                <a:srgbClr val="323233"/>
              </a:buClr>
              <a:buSzPts val="1600"/>
              <a:buFont typeface="Arial"/>
              <a:buNone/>
            </a:pPr>
            <a:endParaRPr sz="1600" b="0" i="0" u="none" strike="noStrike" cap="none">
              <a:solidFill>
                <a:srgbClr val="00001D"/>
              </a:solidFill>
              <a:latin typeface="Trebuchet MS"/>
              <a:ea typeface="Trebuchet MS"/>
              <a:cs typeface="Trebuchet MS"/>
              <a:sym typeface="Trebuchet MS"/>
            </a:endParaRPr>
          </a:p>
        </p:txBody>
      </p:sp>
      <p:sp>
        <p:nvSpPr>
          <p:cNvPr id="111" name="Google Shape;111;p3"/>
          <p:cNvSpPr txBox="1"/>
          <p:nvPr/>
        </p:nvSpPr>
        <p:spPr>
          <a:xfrm>
            <a:off x="743207" y="720321"/>
            <a:ext cx="4812614" cy="710273"/>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6004D"/>
              </a:buClr>
              <a:buSzPts val="3200"/>
              <a:buFont typeface="Trebuchet MS"/>
              <a:buNone/>
            </a:pPr>
            <a:r>
              <a:rPr lang="en-US" sz="3200" b="1" i="0" u="none" strike="noStrike" cap="none">
                <a:solidFill>
                  <a:srgbClr val="06004D"/>
                </a:solidFill>
                <a:latin typeface="Trebuchet MS"/>
                <a:ea typeface="Trebuchet MS"/>
                <a:cs typeface="Trebuchet MS"/>
                <a:sym typeface="Trebuchet MS"/>
              </a:rPr>
              <a:t>Myth #1:</a:t>
            </a:r>
            <a:endParaRPr/>
          </a:p>
        </p:txBody>
      </p:sp>
      <p:sp>
        <p:nvSpPr>
          <p:cNvPr id="112" name="Google Shape;112;p3"/>
          <p:cNvSpPr txBox="1"/>
          <p:nvPr/>
        </p:nvSpPr>
        <p:spPr>
          <a:xfrm>
            <a:off x="743207" y="1390837"/>
            <a:ext cx="5428993" cy="84505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6004D"/>
              </a:buClr>
              <a:buSzPts val="2400"/>
              <a:buFont typeface="Trebuchet MS"/>
              <a:buNone/>
            </a:pPr>
            <a:r>
              <a:rPr lang="en-US" sz="2400" b="0" i="0" u="none" strike="noStrike" cap="none">
                <a:solidFill>
                  <a:srgbClr val="06004D"/>
                </a:solidFill>
                <a:latin typeface="Trebuchet MS"/>
                <a:ea typeface="Trebuchet MS"/>
                <a:cs typeface="Trebuchet MS"/>
                <a:sym typeface="Trebuchet MS"/>
              </a:rPr>
              <a:t>Microsoft Backs Up All My Data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4"/>
          <p:cNvSpPr txBox="1">
            <a:spLocks noGrp="1"/>
          </p:cNvSpPr>
          <p:nvPr>
            <p:ph type="sldNum" idx="12"/>
          </p:nvPr>
        </p:nvSpPr>
        <p:spPr>
          <a:xfrm>
            <a:off x="11313459" y="6444477"/>
            <a:ext cx="699470" cy="276999"/>
          </a:xfrm>
          <a:prstGeom prst="rect">
            <a:avLst/>
          </a:prstGeom>
          <a:noFill/>
          <a:ln>
            <a:noFill/>
          </a:ln>
        </p:spPr>
        <p:txBody>
          <a:bodyPr spcFirstLastPara="1" wrap="square" lIns="45700" tIns="45700" rIns="45700" bIns="45700" anchor="b" anchorCtr="0">
            <a:spAutoFit/>
          </a:bodyPr>
          <a:lstStyle/>
          <a:p>
            <a:pPr marL="0" lvl="0" indent="0" algn="r" rtl="0">
              <a:lnSpc>
                <a:spcPct val="100000"/>
              </a:lnSpc>
              <a:spcBef>
                <a:spcPts val="0"/>
              </a:spcBef>
              <a:spcAft>
                <a:spcPts val="0"/>
              </a:spcAft>
              <a:buClr>
                <a:schemeClr val="accent4"/>
              </a:buClr>
              <a:buSzPts val="1200"/>
              <a:buFont typeface="Arial"/>
              <a:buNone/>
            </a:pPr>
            <a:fld id="{00000000-1234-1234-1234-123412341234}" type="slidenum">
              <a:rPr lang="en-US"/>
              <a:t>4</a:t>
            </a:fld>
            <a:endParaRPr/>
          </a:p>
        </p:txBody>
      </p:sp>
      <p:sp>
        <p:nvSpPr>
          <p:cNvPr id="118" name="Google Shape;118;p4"/>
          <p:cNvSpPr txBox="1"/>
          <p:nvPr/>
        </p:nvSpPr>
        <p:spPr>
          <a:xfrm>
            <a:off x="730594" y="2207548"/>
            <a:ext cx="8533986" cy="51061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1D"/>
              </a:buClr>
              <a:buSzPts val="1600"/>
              <a:buFont typeface="Arial"/>
              <a:buNone/>
            </a:pPr>
            <a:r>
              <a:rPr lang="en-US" sz="1600" b="0" i="0" u="none" strike="noStrike" cap="none">
                <a:solidFill>
                  <a:srgbClr val="00001D"/>
                </a:solidFill>
                <a:latin typeface="Trebuchet MS"/>
                <a:ea typeface="Trebuchet MS"/>
                <a:cs typeface="Trebuchet MS"/>
                <a:sym typeface="Trebuchet MS"/>
              </a:rPr>
              <a:t>We can help you recover from backup challenges like these, right? </a:t>
            </a:r>
            <a:endParaRPr/>
          </a:p>
        </p:txBody>
      </p:sp>
      <p:sp>
        <p:nvSpPr>
          <p:cNvPr id="119" name="Google Shape;119;p4"/>
          <p:cNvSpPr txBox="1"/>
          <p:nvPr/>
        </p:nvSpPr>
        <p:spPr>
          <a:xfrm>
            <a:off x="743207" y="720321"/>
            <a:ext cx="4812614" cy="710273"/>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6004D"/>
              </a:buClr>
              <a:buSzPts val="3200"/>
              <a:buFont typeface="Trebuchet MS"/>
              <a:buNone/>
            </a:pPr>
            <a:r>
              <a:rPr lang="en-US" sz="3200" b="1" i="0" u="none" strike="noStrike" cap="none">
                <a:solidFill>
                  <a:srgbClr val="06004D"/>
                </a:solidFill>
                <a:latin typeface="Trebuchet MS"/>
                <a:ea typeface="Trebuchet MS"/>
                <a:cs typeface="Trebuchet MS"/>
                <a:sym typeface="Trebuchet MS"/>
              </a:rPr>
              <a:t>Myth #2:</a:t>
            </a:r>
            <a:endParaRPr/>
          </a:p>
        </p:txBody>
      </p:sp>
      <p:sp>
        <p:nvSpPr>
          <p:cNvPr id="120" name="Google Shape;120;p4"/>
          <p:cNvSpPr txBox="1"/>
          <p:nvPr/>
        </p:nvSpPr>
        <p:spPr>
          <a:xfrm>
            <a:off x="743207" y="1390837"/>
            <a:ext cx="8521373" cy="84505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6004D"/>
              </a:buClr>
              <a:buSzPts val="2400"/>
              <a:buFont typeface="Trebuchet MS"/>
              <a:buNone/>
            </a:pPr>
            <a:r>
              <a:rPr lang="en-US" sz="2400" b="0" i="0" u="none" strike="noStrike" cap="none">
                <a:solidFill>
                  <a:srgbClr val="06004D"/>
                </a:solidFill>
                <a:latin typeface="Trebuchet MS"/>
                <a:ea typeface="Trebuchet MS"/>
                <a:cs typeface="Trebuchet MS"/>
                <a:sym typeface="Trebuchet MS"/>
              </a:rPr>
              <a:t>Your Managed Services Provider Can Recover Anything</a:t>
            </a:r>
            <a:endParaRPr/>
          </a:p>
        </p:txBody>
      </p:sp>
      <p:sp>
        <p:nvSpPr>
          <p:cNvPr id="121" name="Google Shape;121;p4"/>
          <p:cNvSpPr txBox="1"/>
          <p:nvPr/>
        </p:nvSpPr>
        <p:spPr>
          <a:xfrm>
            <a:off x="743206" y="2695393"/>
            <a:ext cx="9275001" cy="3102511"/>
          </a:xfrm>
          <a:prstGeom prst="rect">
            <a:avLst/>
          </a:prstGeom>
          <a:noFill/>
          <a:ln>
            <a:noFill/>
          </a:ln>
        </p:spPr>
        <p:txBody>
          <a:bodyPr spcFirstLastPara="1" wrap="square" lIns="91425" tIns="45700" rIns="91425" bIns="45700" anchor="t" anchorCtr="0">
            <a:normAutofit/>
          </a:bodyPr>
          <a:lstStyle/>
          <a:p>
            <a:pPr marL="342900" marR="0" lvl="0" indent="-342900" algn="l" rtl="0">
              <a:lnSpc>
                <a:spcPct val="100000"/>
              </a:lnSpc>
              <a:spcBef>
                <a:spcPts val="0"/>
              </a:spcBef>
              <a:spcAft>
                <a:spcPts val="0"/>
              </a:spcAft>
              <a:buClr>
                <a:srgbClr val="00001D"/>
              </a:buClr>
              <a:buSzPts val="1760"/>
              <a:buFont typeface="Arial"/>
              <a:buAutoNum type="arabicPeriod"/>
            </a:pPr>
            <a:r>
              <a:rPr lang="en-US" sz="1600" b="0" i="0" u="none" strike="noStrike" cap="none">
                <a:solidFill>
                  <a:srgbClr val="00001D"/>
                </a:solidFill>
                <a:latin typeface="Trebuchet MS"/>
                <a:ea typeface="Trebuchet MS"/>
                <a:cs typeface="Trebuchet MS"/>
                <a:sym typeface="Trebuchet MS"/>
              </a:rPr>
              <a:t>You need to recover permanently deleted files at any time.</a:t>
            </a:r>
            <a:endParaRPr/>
          </a:p>
          <a:p>
            <a:pPr marL="342900" marR="0" lvl="0" indent="-342900" algn="l" rtl="0">
              <a:lnSpc>
                <a:spcPct val="100000"/>
              </a:lnSpc>
              <a:spcBef>
                <a:spcPts val="2000"/>
              </a:spcBef>
              <a:spcAft>
                <a:spcPts val="0"/>
              </a:spcAft>
              <a:buClr>
                <a:srgbClr val="00001D"/>
              </a:buClr>
              <a:buSzPts val="1760"/>
              <a:buFont typeface="Arial"/>
              <a:buAutoNum type="arabicPeriod"/>
            </a:pPr>
            <a:r>
              <a:rPr lang="en-US" sz="1600" b="0" i="0" u="none" strike="noStrike" cap="none">
                <a:solidFill>
                  <a:srgbClr val="00001D"/>
                </a:solidFill>
                <a:latin typeface="Trebuchet MS"/>
                <a:ea typeface="Trebuchet MS"/>
                <a:cs typeface="Trebuchet MS"/>
                <a:sym typeface="Trebuchet MS"/>
              </a:rPr>
              <a:t>You need to recover soft-deleted files after 90 days. </a:t>
            </a:r>
            <a:endParaRPr/>
          </a:p>
          <a:p>
            <a:pPr marL="342900" marR="0" lvl="0" indent="-342900" algn="l" rtl="0">
              <a:lnSpc>
                <a:spcPct val="100000"/>
              </a:lnSpc>
              <a:spcBef>
                <a:spcPts val="2000"/>
              </a:spcBef>
              <a:spcAft>
                <a:spcPts val="0"/>
              </a:spcAft>
              <a:buClr>
                <a:srgbClr val="00001D"/>
              </a:buClr>
              <a:buSzPts val="1760"/>
              <a:buFont typeface="Arial"/>
              <a:buAutoNum type="arabicPeriod"/>
            </a:pPr>
            <a:r>
              <a:rPr lang="en-US" sz="1600" b="0" i="0" u="none" strike="noStrike" cap="none">
                <a:solidFill>
                  <a:srgbClr val="00001D"/>
                </a:solidFill>
                <a:latin typeface="Trebuchet MS"/>
                <a:ea typeface="Trebuchet MS"/>
                <a:cs typeface="Trebuchet MS"/>
                <a:sym typeface="Trebuchet MS"/>
              </a:rPr>
              <a:t>You need to recover departed employees’ accounts after 30 days. </a:t>
            </a:r>
            <a:endParaRPr/>
          </a:p>
          <a:p>
            <a:pPr marL="342900" marR="0" lvl="0" indent="-342900" algn="l" rtl="0">
              <a:lnSpc>
                <a:spcPct val="100000"/>
              </a:lnSpc>
              <a:spcBef>
                <a:spcPts val="2000"/>
              </a:spcBef>
              <a:spcAft>
                <a:spcPts val="0"/>
              </a:spcAft>
              <a:buClr>
                <a:srgbClr val="00001D"/>
              </a:buClr>
              <a:buSzPts val="1760"/>
              <a:buFont typeface="Arial"/>
              <a:buAutoNum type="arabicPeriod"/>
            </a:pPr>
            <a:r>
              <a:rPr lang="en-US" sz="1600" b="0" i="0" u="none" strike="noStrike" cap="none">
                <a:solidFill>
                  <a:srgbClr val="00001D"/>
                </a:solidFill>
                <a:latin typeface="Trebuchet MS"/>
                <a:ea typeface="Trebuchet MS"/>
                <a:cs typeface="Trebuchet MS"/>
                <a:sym typeface="Trebuchet MS"/>
              </a:rPr>
              <a:t>You need to restore maliciously deleted email accounts or files. </a:t>
            </a:r>
            <a:endParaRPr/>
          </a:p>
          <a:p>
            <a:pPr marL="342900" marR="0" lvl="0" indent="-342900" algn="l" rtl="0">
              <a:lnSpc>
                <a:spcPct val="100000"/>
              </a:lnSpc>
              <a:spcBef>
                <a:spcPts val="2000"/>
              </a:spcBef>
              <a:spcAft>
                <a:spcPts val="0"/>
              </a:spcAft>
              <a:buClr>
                <a:srgbClr val="00001D"/>
              </a:buClr>
              <a:buSzPts val="1760"/>
              <a:buFont typeface="Arial"/>
              <a:buAutoNum type="arabicPeriod"/>
            </a:pPr>
            <a:r>
              <a:rPr lang="en-US" sz="1600" b="0" i="0" u="none" strike="noStrike" cap="none">
                <a:solidFill>
                  <a:srgbClr val="00001D"/>
                </a:solidFill>
                <a:latin typeface="Trebuchet MS"/>
                <a:ea typeface="Trebuchet MS"/>
                <a:cs typeface="Trebuchet MS"/>
                <a:sym typeface="Trebuchet MS"/>
              </a:rPr>
              <a:t>Ransomware attack freezes your access to your data. </a:t>
            </a:r>
            <a:endParaRPr/>
          </a:p>
          <a:p>
            <a:pPr marL="342900" marR="0" lvl="0" indent="-342900" algn="l" rtl="0">
              <a:lnSpc>
                <a:spcPct val="100000"/>
              </a:lnSpc>
              <a:spcBef>
                <a:spcPts val="2000"/>
              </a:spcBef>
              <a:spcAft>
                <a:spcPts val="0"/>
              </a:spcAft>
              <a:buClr>
                <a:srgbClr val="00001D"/>
              </a:buClr>
              <a:buSzPts val="1760"/>
              <a:buFont typeface="Arial"/>
              <a:buAutoNum type="arabicPeriod"/>
            </a:pPr>
            <a:r>
              <a:rPr lang="en-US" sz="1600" b="0" i="0" u="none" strike="noStrike" cap="none">
                <a:solidFill>
                  <a:srgbClr val="00001D"/>
                </a:solidFill>
                <a:latin typeface="Trebuchet MS"/>
                <a:ea typeface="Trebuchet MS"/>
                <a:cs typeface="Trebuchet MS"/>
                <a:sym typeface="Trebuchet MS"/>
              </a:rPr>
              <a:t>A hacker is controlling your Outlook® accounts and sending emails in your employees’ names. </a:t>
            </a:r>
            <a:endParaRPr/>
          </a:p>
        </p:txBody>
      </p:sp>
      <p:sp>
        <p:nvSpPr>
          <p:cNvPr id="122" name="Google Shape;122;p4"/>
          <p:cNvSpPr txBox="1"/>
          <p:nvPr/>
        </p:nvSpPr>
        <p:spPr>
          <a:xfrm>
            <a:off x="743205" y="5671361"/>
            <a:ext cx="9275001" cy="51061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1D"/>
              </a:buClr>
              <a:buSzPts val="1600"/>
              <a:buFont typeface="Arial"/>
              <a:buNone/>
            </a:pPr>
            <a:r>
              <a:rPr lang="en-US" sz="1600" b="0" i="0" u="none" strike="noStrike" cap="none">
                <a:solidFill>
                  <a:srgbClr val="00001D"/>
                </a:solidFill>
                <a:latin typeface="Trebuchet MS"/>
                <a:ea typeface="Trebuchet MS"/>
                <a:cs typeface="Trebuchet MS"/>
                <a:sym typeface="Trebuchet MS"/>
              </a:rPr>
              <a:t>We can’t help you recover these files and accounts unless you have Backup for Microsoft 365. </a:t>
            </a:r>
            <a:endParaRPr/>
          </a:p>
          <a:p>
            <a:pPr marL="0" marR="0" lvl="0" indent="0" algn="l" rtl="0">
              <a:lnSpc>
                <a:spcPct val="100000"/>
              </a:lnSpc>
              <a:spcBef>
                <a:spcPts val="1000"/>
              </a:spcBef>
              <a:spcAft>
                <a:spcPts val="0"/>
              </a:spcAft>
              <a:buClr>
                <a:srgbClr val="323233"/>
              </a:buClr>
              <a:buSzPts val="1600"/>
              <a:buFont typeface="Arial"/>
              <a:buNone/>
            </a:pPr>
            <a:endParaRPr sz="1600" b="0" i="0" u="none" strike="noStrike" cap="none">
              <a:solidFill>
                <a:srgbClr val="00001D"/>
              </a:solidFill>
              <a:latin typeface="Trebuchet MS"/>
              <a:ea typeface="Trebuchet MS"/>
              <a:cs typeface="Trebuchet MS"/>
              <a:sym typeface="Trebuchet MS"/>
            </a:endParaRPr>
          </a:p>
          <a:p>
            <a:pPr marL="0" marR="0" lvl="0" indent="0" algn="l" rtl="0">
              <a:lnSpc>
                <a:spcPct val="100000"/>
              </a:lnSpc>
              <a:spcBef>
                <a:spcPts val="1000"/>
              </a:spcBef>
              <a:spcAft>
                <a:spcPts val="0"/>
              </a:spcAft>
              <a:buClr>
                <a:srgbClr val="323233"/>
              </a:buClr>
              <a:buSzPts val="1600"/>
              <a:buFont typeface="Arial"/>
              <a:buNone/>
            </a:pPr>
            <a:endParaRPr sz="1600" b="0" i="0" u="none" strike="noStrike" cap="none">
              <a:solidFill>
                <a:srgbClr val="00001D"/>
              </a:solidFill>
              <a:latin typeface="Trebuchet MS"/>
              <a:ea typeface="Trebuchet MS"/>
              <a:cs typeface="Trebuchet MS"/>
              <a:sym typeface="Trebuchet MS"/>
            </a:endParaRPr>
          </a:p>
          <a:p>
            <a:pPr marL="0" marR="0" lvl="0" indent="0" algn="l" rtl="0">
              <a:lnSpc>
                <a:spcPct val="100000"/>
              </a:lnSpc>
              <a:spcBef>
                <a:spcPts val="1000"/>
              </a:spcBef>
              <a:spcAft>
                <a:spcPts val="0"/>
              </a:spcAft>
              <a:buClr>
                <a:srgbClr val="323233"/>
              </a:buClr>
              <a:buSzPts val="1600"/>
              <a:buFont typeface="Arial"/>
              <a:buNone/>
            </a:pPr>
            <a:endParaRPr sz="1600" b="0" i="0" u="none" strike="noStrike" cap="none">
              <a:solidFill>
                <a:srgbClr val="00001D"/>
              </a:solidFill>
              <a:latin typeface="Trebuchet MS"/>
              <a:ea typeface="Trebuchet MS"/>
              <a:cs typeface="Trebuchet MS"/>
              <a:sym typeface="Trebuchet MS"/>
            </a:endParaRPr>
          </a:p>
          <a:p>
            <a:pPr marL="0" marR="0" lvl="0" indent="0" algn="l" rtl="0">
              <a:lnSpc>
                <a:spcPct val="100000"/>
              </a:lnSpc>
              <a:spcBef>
                <a:spcPts val="1000"/>
              </a:spcBef>
              <a:spcAft>
                <a:spcPts val="0"/>
              </a:spcAft>
              <a:buClr>
                <a:srgbClr val="323233"/>
              </a:buClr>
              <a:buSzPts val="1600"/>
              <a:buFont typeface="Arial"/>
              <a:buNone/>
            </a:pPr>
            <a:endParaRPr sz="1600" b="0" i="0" u="none" strike="noStrike" cap="none">
              <a:solidFill>
                <a:srgbClr val="00001D"/>
              </a:solidFill>
              <a:latin typeface="Trebuchet MS"/>
              <a:ea typeface="Trebuchet MS"/>
              <a:cs typeface="Trebuchet MS"/>
              <a:sym typeface="Trebuchet MS"/>
            </a:endParaRPr>
          </a:p>
          <a:p>
            <a:pPr marL="0" marR="0" lvl="0" indent="0" algn="l" rtl="0">
              <a:lnSpc>
                <a:spcPct val="100000"/>
              </a:lnSpc>
              <a:spcBef>
                <a:spcPts val="1000"/>
              </a:spcBef>
              <a:spcAft>
                <a:spcPts val="0"/>
              </a:spcAft>
              <a:buClr>
                <a:srgbClr val="323233"/>
              </a:buClr>
              <a:buSzPts val="1600"/>
              <a:buFont typeface="Arial"/>
              <a:buNone/>
            </a:pPr>
            <a:endParaRPr sz="1600" b="0" i="0" u="none" strike="noStrike" cap="none">
              <a:solidFill>
                <a:srgbClr val="00001D"/>
              </a:solidFill>
              <a:latin typeface="Trebuchet MS"/>
              <a:ea typeface="Trebuchet MS"/>
              <a:cs typeface="Trebuchet MS"/>
              <a:sym typeface="Trebuchet M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5"/>
          <p:cNvSpPr txBox="1">
            <a:spLocks noGrp="1"/>
          </p:cNvSpPr>
          <p:nvPr>
            <p:ph type="sldNum" idx="12"/>
          </p:nvPr>
        </p:nvSpPr>
        <p:spPr>
          <a:xfrm>
            <a:off x="11313459" y="6444477"/>
            <a:ext cx="699470" cy="276999"/>
          </a:xfrm>
          <a:prstGeom prst="rect">
            <a:avLst/>
          </a:prstGeom>
          <a:noFill/>
          <a:ln>
            <a:noFill/>
          </a:ln>
        </p:spPr>
        <p:txBody>
          <a:bodyPr spcFirstLastPara="1" wrap="square" lIns="45700" tIns="45700" rIns="45700" bIns="45700" anchor="b" anchorCtr="0">
            <a:spAutoFit/>
          </a:bodyPr>
          <a:lstStyle/>
          <a:p>
            <a:pPr marL="0" lvl="0" indent="0" algn="r" rtl="0">
              <a:lnSpc>
                <a:spcPct val="100000"/>
              </a:lnSpc>
              <a:spcBef>
                <a:spcPts val="0"/>
              </a:spcBef>
              <a:spcAft>
                <a:spcPts val="0"/>
              </a:spcAft>
              <a:buClr>
                <a:schemeClr val="accent4"/>
              </a:buClr>
              <a:buSzPts val="1200"/>
              <a:buFont typeface="Arial"/>
              <a:buNone/>
            </a:pPr>
            <a:fld id="{00000000-1234-1234-1234-123412341234}" type="slidenum">
              <a:rPr lang="en-US"/>
              <a:t>5</a:t>
            </a:fld>
            <a:endParaRPr/>
          </a:p>
        </p:txBody>
      </p:sp>
      <p:sp>
        <p:nvSpPr>
          <p:cNvPr id="128" name="Google Shape;128;p5"/>
          <p:cNvSpPr txBox="1">
            <a:spLocks noGrp="1"/>
          </p:cNvSpPr>
          <p:nvPr>
            <p:ph type="body" idx="6"/>
          </p:nvPr>
        </p:nvSpPr>
        <p:spPr>
          <a:xfrm>
            <a:off x="6928194" y="3903167"/>
            <a:ext cx="4633913" cy="127366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sz="1400" dirty="0"/>
              <a:t>In April 2020, the U.S. Department of Justice arrested a terminated employee of a medical supply company based in Georgia. </a:t>
            </a:r>
            <a:endParaRPr dirty="0"/>
          </a:p>
          <a:p>
            <a:pPr marL="0" lvl="0" indent="0" algn="l" rtl="0">
              <a:lnSpc>
                <a:spcPct val="100000"/>
              </a:lnSpc>
              <a:spcBef>
                <a:spcPts val="1000"/>
              </a:spcBef>
              <a:spcAft>
                <a:spcPts val="0"/>
              </a:spcAft>
              <a:buSzPts val="1400"/>
              <a:buNone/>
            </a:pPr>
            <a:endParaRPr sz="1400" dirty="0"/>
          </a:p>
          <a:p>
            <a:pPr marL="0" lvl="0" indent="0" algn="l" rtl="0">
              <a:lnSpc>
                <a:spcPct val="100000"/>
              </a:lnSpc>
              <a:spcBef>
                <a:spcPts val="1000"/>
              </a:spcBef>
              <a:spcAft>
                <a:spcPts val="0"/>
              </a:spcAft>
              <a:buSzPts val="1400"/>
              <a:buNone/>
            </a:pPr>
            <a:r>
              <a:rPr lang="en-US" sz="1400" dirty="0"/>
              <a:t>He used his administrative access to log in using a fake user account, disable shipping, and delete thousands of company records, causing losses of greater than $5K. (£3.8K)</a:t>
            </a:r>
            <a:endParaRPr dirty="0"/>
          </a:p>
          <a:p>
            <a:pPr marL="0" lvl="0" indent="0" algn="l" rtl="0">
              <a:lnSpc>
                <a:spcPct val="100000"/>
              </a:lnSpc>
              <a:spcBef>
                <a:spcPts val="1000"/>
              </a:spcBef>
              <a:spcAft>
                <a:spcPts val="0"/>
              </a:spcAft>
              <a:buSzPts val="1400"/>
              <a:buNone/>
            </a:pPr>
            <a:endParaRPr sz="1400" dirty="0"/>
          </a:p>
          <a:p>
            <a:pPr marL="0" lvl="0" indent="0" algn="l" rtl="0">
              <a:lnSpc>
                <a:spcPct val="100000"/>
              </a:lnSpc>
              <a:spcBef>
                <a:spcPts val="1000"/>
              </a:spcBef>
              <a:spcAft>
                <a:spcPts val="0"/>
              </a:spcAft>
              <a:buSzPts val="1400"/>
              <a:buNone/>
            </a:pPr>
            <a:endParaRPr sz="1400" dirty="0"/>
          </a:p>
          <a:p>
            <a:pPr marL="0" lvl="0" indent="0" algn="l" rtl="0">
              <a:lnSpc>
                <a:spcPct val="100000"/>
              </a:lnSpc>
              <a:spcBef>
                <a:spcPts val="1000"/>
              </a:spcBef>
              <a:spcAft>
                <a:spcPts val="0"/>
              </a:spcAft>
              <a:buSzPts val="1400"/>
              <a:buNone/>
            </a:pPr>
            <a:endParaRPr sz="1400" dirty="0"/>
          </a:p>
        </p:txBody>
      </p:sp>
      <p:sp>
        <p:nvSpPr>
          <p:cNvPr id="129" name="Google Shape;129;p5"/>
          <p:cNvSpPr txBox="1"/>
          <p:nvPr/>
        </p:nvSpPr>
        <p:spPr>
          <a:xfrm>
            <a:off x="742950" y="2689727"/>
            <a:ext cx="4504910" cy="2426881"/>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0001D"/>
              </a:buClr>
              <a:buSzPts val="1600"/>
              <a:buFont typeface="Arial"/>
              <a:buNone/>
            </a:pPr>
            <a:r>
              <a:rPr lang="en-US" sz="1600" b="0" i="0" u="none" strike="noStrike" cap="none">
                <a:solidFill>
                  <a:srgbClr val="00001D"/>
                </a:solidFill>
                <a:latin typeface="Trebuchet MS"/>
                <a:ea typeface="Trebuchet MS"/>
                <a:cs typeface="Trebuchet MS"/>
                <a:sym typeface="Trebuchet MS"/>
              </a:rPr>
              <a:t>I know my employees. They wouldn’t try to hurt my business, would they?</a:t>
            </a:r>
            <a:endParaRPr/>
          </a:p>
          <a:p>
            <a:pPr marL="0" marR="0" lvl="0" indent="0" algn="l" rtl="0">
              <a:lnSpc>
                <a:spcPct val="90000"/>
              </a:lnSpc>
              <a:spcBef>
                <a:spcPts val="1000"/>
              </a:spcBef>
              <a:spcAft>
                <a:spcPts val="0"/>
              </a:spcAft>
              <a:buClr>
                <a:srgbClr val="22B9ED"/>
              </a:buClr>
              <a:buSzPts val="1600"/>
              <a:buFont typeface="Arial"/>
              <a:buNone/>
            </a:pPr>
            <a:endParaRPr sz="1600" b="0" i="0" u="none" strike="noStrike" cap="none">
              <a:solidFill>
                <a:srgbClr val="00001D"/>
              </a:solidFill>
              <a:latin typeface="Trebuchet MS"/>
              <a:ea typeface="Trebuchet MS"/>
              <a:cs typeface="Trebuchet MS"/>
              <a:sym typeface="Trebuchet MS"/>
            </a:endParaRPr>
          </a:p>
          <a:p>
            <a:pPr marL="0" marR="0" lvl="0" indent="0" algn="l" rtl="0">
              <a:lnSpc>
                <a:spcPct val="90000"/>
              </a:lnSpc>
              <a:spcBef>
                <a:spcPts val="1000"/>
              </a:spcBef>
              <a:spcAft>
                <a:spcPts val="0"/>
              </a:spcAft>
              <a:buClr>
                <a:srgbClr val="00001D"/>
              </a:buClr>
              <a:buSzPts val="1600"/>
              <a:buFont typeface="Arial"/>
              <a:buNone/>
            </a:pPr>
            <a:r>
              <a:rPr lang="en-US" sz="1600" b="0" i="0" u="none" strike="noStrike" cap="none">
                <a:solidFill>
                  <a:srgbClr val="00001D"/>
                </a:solidFill>
                <a:latin typeface="Trebuchet MS"/>
                <a:ea typeface="Trebuchet MS"/>
                <a:cs typeface="Trebuchet MS"/>
                <a:sym typeface="Trebuchet MS"/>
              </a:rPr>
              <a:t>While most data loss is accidental, employees can delete data to sabotage companies—especially if they have an axe to grind,      such as having been demoted or terminated.</a:t>
            </a:r>
            <a:endParaRPr/>
          </a:p>
        </p:txBody>
      </p:sp>
      <p:sp>
        <p:nvSpPr>
          <p:cNvPr id="130" name="Google Shape;130;p5"/>
          <p:cNvSpPr txBox="1"/>
          <p:nvPr/>
        </p:nvSpPr>
        <p:spPr>
          <a:xfrm>
            <a:off x="742950" y="6082540"/>
            <a:ext cx="4817496" cy="601548"/>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0001D"/>
              </a:buClr>
              <a:buSzPts val="1000"/>
              <a:buFont typeface="Arial"/>
              <a:buNone/>
            </a:pPr>
            <a:r>
              <a:rPr lang="en-US" sz="1000" b="0" i="0" u="none" strike="noStrike" cap="none">
                <a:solidFill>
                  <a:srgbClr val="00001D"/>
                </a:solidFill>
                <a:latin typeface="Trebuchet MS"/>
                <a:ea typeface="Trebuchet MS"/>
                <a:cs typeface="Trebuchet MS"/>
                <a:sym typeface="Trebuchet MS"/>
              </a:rPr>
              <a:t>Source: “Insider Threats Jump 47 Percent, as Incident Costs Reach $11.45 Million, New Study Shows,” Security Boulevard. </a:t>
            </a:r>
            <a:r>
              <a:rPr lang="en-US" sz="1000" b="0" i="0" u="sng" strike="noStrike" cap="none">
                <a:solidFill>
                  <a:srgbClr val="22B9ED"/>
                </a:solidFill>
                <a:latin typeface="Trebuchet MS"/>
                <a:ea typeface="Trebuchet MS"/>
                <a:cs typeface="Trebuchet MS"/>
                <a:sym typeface="Trebuchet MS"/>
                <a:hlinkClick r:id="rId3">
                  <a:extLst>
                    <a:ext uri="{A12FA001-AC4F-418D-AE19-62706E023703}">
                      <ahyp:hlinkClr xmlns:ahyp="http://schemas.microsoft.com/office/drawing/2018/hyperlinkcolor" val="tx"/>
                    </a:ext>
                  </a:extLst>
                </a:hlinkClick>
              </a:rPr>
              <a:t>https://securityboulevard.com/2020/04/insider-threats-jump-47-percent-as-incident-costs-reach-11-45-million-new-study-shows/ </a:t>
            </a:r>
            <a:r>
              <a:rPr lang="en-US" sz="1000" b="0" i="0" u="none" strike="noStrike" cap="none">
                <a:solidFill>
                  <a:srgbClr val="00001D"/>
                </a:solidFill>
                <a:latin typeface="Trebuchet MS"/>
                <a:ea typeface="Trebuchet MS"/>
                <a:cs typeface="Trebuchet MS"/>
                <a:sym typeface="Trebuchet MS"/>
              </a:rPr>
              <a:t>(accessed August 2020).</a:t>
            </a:r>
            <a:endParaRPr/>
          </a:p>
          <a:p>
            <a:pPr marL="0" marR="0" lvl="0" indent="0" algn="l" rtl="0">
              <a:lnSpc>
                <a:spcPct val="90000"/>
              </a:lnSpc>
              <a:spcBef>
                <a:spcPts val="1000"/>
              </a:spcBef>
              <a:spcAft>
                <a:spcPts val="0"/>
              </a:spcAft>
              <a:buClr>
                <a:srgbClr val="22B9ED"/>
              </a:buClr>
              <a:buSzPts val="1000"/>
              <a:buFont typeface="Arial"/>
              <a:buNone/>
            </a:pPr>
            <a:endParaRPr sz="1000" b="0" i="0" u="none" strike="noStrike" cap="none">
              <a:solidFill>
                <a:srgbClr val="00001D"/>
              </a:solidFill>
              <a:latin typeface="Trebuchet MS"/>
              <a:ea typeface="Trebuchet MS"/>
              <a:cs typeface="Trebuchet MS"/>
              <a:sym typeface="Trebuchet MS"/>
            </a:endParaRPr>
          </a:p>
        </p:txBody>
      </p:sp>
      <p:sp>
        <p:nvSpPr>
          <p:cNvPr id="131" name="Google Shape;131;p5"/>
          <p:cNvSpPr txBox="1"/>
          <p:nvPr/>
        </p:nvSpPr>
        <p:spPr>
          <a:xfrm>
            <a:off x="743207" y="720321"/>
            <a:ext cx="4812614" cy="710273"/>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6004D"/>
              </a:buClr>
              <a:buSzPts val="3200"/>
              <a:buFont typeface="Trebuchet MS"/>
              <a:buNone/>
            </a:pPr>
            <a:r>
              <a:rPr lang="en-US" sz="3200" b="1" i="0" u="none" strike="noStrike" cap="none">
                <a:solidFill>
                  <a:srgbClr val="06004D"/>
                </a:solidFill>
                <a:latin typeface="Trebuchet MS"/>
                <a:ea typeface="Trebuchet MS"/>
                <a:cs typeface="Trebuchet MS"/>
                <a:sym typeface="Trebuchet MS"/>
              </a:rPr>
              <a:t>Myth #3:</a:t>
            </a:r>
            <a:endParaRPr/>
          </a:p>
        </p:txBody>
      </p:sp>
      <p:sp>
        <p:nvSpPr>
          <p:cNvPr id="132" name="Google Shape;132;p5"/>
          <p:cNvSpPr txBox="1"/>
          <p:nvPr/>
        </p:nvSpPr>
        <p:spPr>
          <a:xfrm>
            <a:off x="743208" y="1390837"/>
            <a:ext cx="3277648" cy="84505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6004D"/>
              </a:buClr>
              <a:buSzPts val="2400"/>
              <a:buFont typeface="Trebuchet MS"/>
              <a:buNone/>
            </a:pPr>
            <a:r>
              <a:rPr lang="en-US" sz="2400" b="0" i="0" u="none" strike="noStrike" cap="none">
                <a:solidFill>
                  <a:srgbClr val="06004D"/>
                </a:solidFill>
                <a:latin typeface="Trebuchet MS"/>
                <a:ea typeface="Trebuchet MS"/>
                <a:cs typeface="Trebuchet MS"/>
                <a:sym typeface="Trebuchet MS"/>
              </a:rPr>
              <a:t>My Employees Always Do the Right Thing </a:t>
            </a:r>
            <a:endParaRPr/>
          </a:p>
        </p:txBody>
      </p:sp>
      <p:pic>
        <p:nvPicPr>
          <p:cNvPr id="133" name="Google Shape;133;p5"/>
          <p:cNvPicPr preferRelativeResize="0"/>
          <p:nvPr/>
        </p:nvPicPr>
        <p:blipFill rotWithShape="1">
          <a:blip r:embed="rId4">
            <a:alphaModFix/>
          </a:blip>
          <a:srcRect l="1394" r="1261"/>
          <a:stretch/>
        </p:blipFill>
        <p:spPr>
          <a:xfrm>
            <a:off x="7691460" y="1876862"/>
            <a:ext cx="3107381" cy="968165"/>
          </a:xfrm>
          <a:prstGeom prst="rect">
            <a:avLst/>
          </a:prstGeom>
          <a:noFill/>
          <a:ln>
            <a:noFill/>
          </a:ln>
        </p:spPr>
      </p:pic>
      <p:pic>
        <p:nvPicPr>
          <p:cNvPr id="134" name="Google Shape;134;p5"/>
          <p:cNvPicPr preferRelativeResize="0"/>
          <p:nvPr/>
        </p:nvPicPr>
        <p:blipFill rotWithShape="1">
          <a:blip r:embed="rId5">
            <a:alphaModFix/>
          </a:blip>
          <a:srcRect l="-76" t="8981" r="-213"/>
          <a:stretch/>
        </p:blipFill>
        <p:spPr>
          <a:xfrm>
            <a:off x="8220581" y="720321"/>
            <a:ext cx="2049137" cy="710273"/>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6"/>
          <p:cNvSpPr txBox="1">
            <a:spLocks noGrp="1"/>
          </p:cNvSpPr>
          <p:nvPr>
            <p:ph type="sldNum" idx="12"/>
          </p:nvPr>
        </p:nvSpPr>
        <p:spPr>
          <a:xfrm>
            <a:off x="11313459" y="6444477"/>
            <a:ext cx="699470" cy="276999"/>
          </a:xfrm>
          <a:prstGeom prst="rect">
            <a:avLst/>
          </a:prstGeom>
          <a:noFill/>
          <a:ln>
            <a:noFill/>
          </a:ln>
        </p:spPr>
        <p:txBody>
          <a:bodyPr spcFirstLastPara="1" wrap="square" lIns="45700" tIns="45700" rIns="45700" bIns="45700" anchor="b" anchorCtr="0">
            <a:spAutoFit/>
          </a:bodyPr>
          <a:lstStyle/>
          <a:p>
            <a:pPr marL="0" lvl="0" indent="0" algn="r" rtl="0">
              <a:lnSpc>
                <a:spcPct val="100000"/>
              </a:lnSpc>
              <a:spcBef>
                <a:spcPts val="0"/>
              </a:spcBef>
              <a:spcAft>
                <a:spcPts val="0"/>
              </a:spcAft>
              <a:buClr>
                <a:schemeClr val="accent4"/>
              </a:buClr>
              <a:buSzPts val="1200"/>
              <a:buFont typeface="Arial"/>
              <a:buNone/>
            </a:pPr>
            <a:fld id="{00000000-1234-1234-1234-123412341234}" type="slidenum">
              <a:rPr lang="en-US"/>
              <a:t>6</a:t>
            </a:fld>
            <a:endParaRPr/>
          </a:p>
        </p:txBody>
      </p:sp>
      <p:sp>
        <p:nvSpPr>
          <p:cNvPr id="140" name="Google Shape;140;p6"/>
          <p:cNvSpPr txBox="1">
            <a:spLocks noGrp="1"/>
          </p:cNvSpPr>
          <p:nvPr>
            <p:ph type="body" idx="4"/>
          </p:nvPr>
        </p:nvSpPr>
        <p:spPr>
          <a:xfrm>
            <a:off x="6618623" y="461304"/>
            <a:ext cx="5135715" cy="41606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2200"/>
              <a:buNone/>
            </a:pPr>
            <a:r>
              <a:rPr lang="en-US"/>
              <a:t>How to Buy</a:t>
            </a:r>
            <a:endParaRPr/>
          </a:p>
          <a:p>
            <a:pPr marL="0" lvl="0" indent="0" algn="l" rtl="0">
              <a:lnSpc>
                <a:spcPct val="90000"/>
              </a:lnSpc>
              <a:spcBef>
                <a:spcPts val="1000"/>
              </a:spcBef>
              <a:spcAft>
                <a:spcPts val="0"/>
              </a:spcAft>
              <a:buSzPts val="2200"/>
              <a:buNone/>
            </a:pPr>
            <a:endParaRPr/>
          </a:p>
          <a:p>
            <a:pPr marL="0" lvl="0" indent="0" algn="l" rtl="0">
              <a:lnSpc>
                <a:spcPct val="90000"/>
              </a:lnSpc>
              <a:spcBef>
                <a:spcPts val="1000"/>
              </a:spcBef>
              <a:spcAft>
                <a:spcPts val="0"/>
              </a:spcAft>
              <a:buSzPts val="2200"/>
              <a:buNone/>
            </a:pPr>
            <a:endParaRPr/>
          </a:p>
        </p:txBody>
      </p:sp>
      <p:grpSp>
        <p:nvGrpSpPr>
          <p:cNvPr id="141" name="Google Shape;141;p6"/>
          <p:cNvGrpSpPr/>
          <p:nvPr/>
        </p:nvGrpSpPr>
        <p:grpSpPr>
          <a:xfrm>
            <a:off x="742950" y="2235888"/>
            <a:ext cx="4504910" cy="2426881"/>
            <a:chOff x="742950" y="2101576"/>
            <a:chExt cx="4504910" cy="2426881"/>
          </a:xfrm>
        </p:grpSpPr>
        <p:sp>
          <p:nvSpPr>
            <p:cNvPr id="142" name="Google Shape;142;p6"/>
            <p:cNvSpPr txBox="1"/>
            <p:nvPr/>
          </p:nvSpPr>
          <p:spPr>
            <a:xfrm>
              <a:off x="742950" y="2101576"/>
              <a:ext cx="4504910" cy="2426881"/>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0001D"/>
                </a:buClr>
                <a:buSzPts val="1600"/>
                <a:buFont typeface="Arial"/>
                <a:buNone/>
              </a:pPr>
              <a:r>
                <a:rPr lang="en-US" sz="1600" b="0" i="0" u="none" strike="noStrike" cap="none" dirty="0">
                  <a:solidFill>
                    <a:srgbClr val="00001D"/>
                  </a:solidFill>
                  <a:latin typeface="Trebuchet MS"/>
                  <a:ea typeface="Trebuchet MS"/>
                  <a:cs typeface="Trebuchet MS"/>
                  <a:sym typeface="Trebuchet MS"/>
                </a:rPr>
                <a:t>Backup for Microsoft 365 is just another         IT cost I have to cover, right?</a:t>
              </a:r>
              <a:endParaRPr dirty="0"/>
            </a:p>
            <a:p>
              <a:pPr marL="285750" marR="0" lvl="0" indent="-285750" algn="l" rtl="0">
                <a:lnSpc>
                  <a:spcPct val="90000"/>
                </a:lnSpc>
                <a:spcBef>
                  <a:spcPts val="1000"/>
                </a:spcBef>
                <a:spcAft>
                  <a:spcPts val="0"/>
                </a:spcAft>
                <a:buClr>
                  <a:srgbClr val="00001D"/>
                </a:buClr>
                <a:buSzPts val="1600"/>
                <a:buFont typeface="Arial"/>
                <a:buChar char="•"/>
              </a:pPr>
              <a:r>
                <a:rPr lang="en-US" sz="1600" b="0" i="0" u="none" strike="noStrike" cap="none" dirty="0">
                  <a:solidFill>
                    <a:srgbClr val="00001D"/>
                  </a:solidFill>
                  <a:latin typeface="Trebuchet MS"/>
                  <a:ea typeface="Trebuchet MS"/>
                  <a:cs typeface="Trebuchet MS"/>
                  <a:sym typeface="Trebuchet MS"/>
                </a:rPr>
                <a:t>Yes, but it only costs a few pounds           per user per month</a:t>
              </a:r>
              <a:endParaRPr dirty="0"/>
            </a:p>
            <a:p>
              <a:pPr marL="285750" marR="0" lvl="0" indent="-285750" algn="l" rtl="0">
                <a:lnSpc>
                  <a:spcPct val="90000"/>
                </a:lnSpc>
                <a:spcBef>
                  <a:spcPts val="1000"/>
                </a:spcBef>
                <a:spcAft>
                  <a:spcPts val="0"/>
                </a:spcAft>
                <a:buClr>
                  <a:srgbClr val="00001D"/>
                </a:buClr>
                <a:buSzPts val="1600"/>
                <a:buFont typeface="Arial"/>
                <a:buChar char="•"/>
              </a:pPr>
              <a:r>
                <a:rPr lang="en-US" sz="1600" b="0" i="0" u="none" strike="noStrike" cap="none" dirty="0">
                  <a:solidFill>
                    <a:srgbClr val="00001D"/>
                  </a:solidFill>
                  <a:latin typeface="Trebuchet MS"/>
                  <a:ea typeface="Trebuchet MS"/>
                  <a:cs typeface="Trebuchet MS"/>
                  <a:sym typeface="Trebuchet MS"/>
                </a:rPr>
                <a:t>There’s no on-premises hardware               to maintain </a:t>
              </a:r>
              <a:endParaRPr dirty="0"/>
            </a:p>
            <a:p>
              <a:pPr marL="285750" marR="0" lvl="0" indent="-285750" algn="l" rtl="0">
                <a:lnSpc>
                  <a:spcPct val="90000"/>
                </a:lnSpc>
                <a:spcBef>
                  <a:spcPts val="1000"/>
                </a:spcBef>
                <a:spcAft>
                  <a:spcPts val="0"/>
                </a:spcAft>
                <a:buClr>
                  <a:srgbClr val="00001D"/>
                </a:buClr>
                <a:buSzPts val="1600"/>
                <a:buFont typeface="Arial"/>
                <a:buChar char="•"/>
              </a:pPr>
              <a:r>
                <a:rPr lang="en-US" sz="1600" b="0" i="0" u="none" strike="noStrike" cap="none" dirty="0">
                  <a:solidFill>
                    <a:srgbClr val="00001D"/>
                  </a:solidFill>
                  <a:latin typeface="Trebuchet MS"/>
                  <a:ea typeface="Trebuchet MS"/>
                  <a:cs typeface="Trebuchet MS"/>
                  <a:sym typeface="Trebuchet MS"/>
                </a:rPr>
                <a:t>It will pay for itself if you have a        security incident</a:t>
              </a:r>
              <a:endParaRPr dirty="0"/>
            </a:p>
          </p:txBody>
        </p:sp>
        <p:pic>
          <p:nvPicPr>
            <p:cNvPr id="143" name="Google Shape;143;p6"/>
            <p:cNvPicPr preferRelativeResize="0"/>
            <p:nvPr/>
          </p:nvPicPr>
          <p:blipFill rotWithShape="1">
            <a:blip r:embed="rId3">
              <a:alphaModFix/>
            </a:blip>
            <a:srcRect/>
            <a:stretch/>
          </p:blipFill>
          <p:spPr>
            <a:xfrm>
              <a:off x="829532" y="2756089"/>
              <a:ext cx="193999" cy="129333"/>
            </a:xfrm>
            <a:prstGeom prst="rect">
              <a:avLst/>
            </a:prstGeom>
            <a:noFill/>
            <a:ln>
              <a:noFill/>
            </a:ln>
          </p:spPr>
        </p:pic>
        <p:pic>
          <p:nvPicPr>
            <p:cNvPr id="144" name="Google Shape;144;p6"/>
            <p:cNvPicPr preferRelativeResize="0"/>
            <p:nvPr/>
          </p:nvPicPr>
          <p:blipFill rotWithShape="1">
            <a:blip r:embed="rId3">
              <a:alphaModFix/>
            </a:blip>
            <a:srcRect/>
            <a:stretch/>
          </p:blipFill>
          <p:spPr>
            <a:xfrm>
              <a:off x="829532" y="3311731"/>
              <a:ext cx="193999" cy="129333"/>
            </a:xfrm>
            <a:prstGeom prst="rect">
              <a:avLst/>
            </a:prstGeom>
            <a:noFill/>
            <a:ln>
              <a:noFill/>
            </a:ln>
          </p:spPr>
        </p:pic>
        <p:pic>
          <p:nvPicPr>
            <p:cNvPr id="145" name="Google Shape;145;p6"/>
            <p:cNvPicPr preferRelativeResize="0"/>
            <p:nvPr/>
          </p:nvPicPr>
          <p:blipFill rotWithShape="1">
            <a:blip r:embed="rId3">
              <a:alphaModFix/>
            </a:blip>
            <a:srcRect/>
            <a:stretch/>
          </p:blipFill>
          <p:spPr>
            <a:xfrm>
              <a:off x="829532" y="3887032"/>
              <a:ext cx="193999" cy="129333"/>
            </a:xfrm>
            <a:prstGeom prst="rect">
              <a:avLst/>
            </a:prstGeom>
            <a:noFill/>
            <a:ln>
              <a:noFill/>
            </a:ln>
          </p:spPr>
        </p:pic>
      </p:grpSp>
      <p:sp>
        <p:nvSpPr>
          <p:cNvPr id="146" name="Google Shape;146;p6"/>
          <p:cNvSpPr txBox="1"/>
          <p:nvPr/>
        </p:nvSpPr>
        <p:spPr>
          <a:xfrm>
            <a:off x="742950" y="6082540"/>
            <a:ext cx="4817496" cy="601548"/>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0001D"/>
              </a:buClr>
              <a:buSzPts val="1000"/>
              <a:buFont typeface="Arial"/>
              <a:buNone/>
            </a:pPr>
            <a:r>
              <a:rPr lang="en-US" sz="1000" b="0" i="0" u="none" strike="noStrike" cap="none">
                <a:solidFill>
                  <a:srgbClr val="00001D"/>
                </a:solidFill>
                <a:latin typeface="Trebuchet MS"/>
                <a:ea typeface="Trebuchet MS"/>
                <a:cs typeface="Trebuchet MS"/>
                <a:sym typeface="Trebuchet MS"/>
              </a:rPr>
              <a:t>Source: “Unexpected downtime is crippling businesses, causing revenue losses,” Help Net Security. </a:t>
            </a:r>
            <a:r>
              <a:rPr lang="en-US" sz="1000" b="0" i="0" u="sng" strike="noStrike" cap="none">
                <a:solidFill>
                  <a:srgbClr val="22B9ED"/>
                </a:solidFill>
                <a:latin typeface="Trebuchet MS"/>
                <a:ea typeface="Trebuchet MS"/>
                <a:cs typeface="Trebuchet MS"/>
                <a:sym typeface="Trebuchet MS"/>
                <a:hlinkClick r:id="rId4">
                  <a:extLst>
                    <a:ext uri="{A12FA001-AC4F-418D-AE19-62706E023703}">
                      <ahyp:hlinkClr xmlns:ahyp="http://schemas.microsoft.com/office/drawing/2018/hyperlinkcolor" val="tx"/>
                    </a:ext>
                  </a:extLst>
                </a:hlinkClick>
              </a:rPr>
              <a:t>https://www.helpnetsecurity.com/2020/05/14/unexpected-downtime/ </a:t>
            </a:r>
            <a:r>
              <a:rPr lang="en-US" sz="1000" b="0" i="0" u="none" strike="noStrike" cap="none">
                <a:solidFill>
                  <a:srgbClr val="00001D"/>
                </a:solidFill>
                <a:latin typeface="Trebuchet MS"/>
                <a:ea typeface="Trebuchet MS"/>
                <a:cs typeface="Trebuchet MS"/>
                <a:sym typeface="Trebuchet MS"/>
              </a:rPr>
              <a:t>(accessed August 2020). </a:t>
            </a:r>
            <a:endParaRPr/>
          </a:p>
          <a:p>
            <a:pPr marL="0" marR="0" lvl="0" indent="0" algn="l" rtl="0">
              <a:lnSpc>
                <a:spcPct val="90000"/>
              </a:lnSpc>
              <a:spcBef>
                <a:spcPts val="1000"/>
              </a:spcBef>
              <a:spcAft>
                <a:spcPts val="0"/>
              </a:spcAft>
              <a:buClr>
                <a:srgbClr val="22B9ED"/>
              </a:buClr>
              <a:buSzPts val="1000"/>
              <a:buFont typeface="Arial"/>
              <a:buNone/>
            </a:pPr>
            <a:endParaRPr sz="1000" b="0" i="0" u="none" strike="noStrike" cap="none">
              <a:solidFill>
                <a:srgbClr val="00001D"/>
              </a:solidFill>
              <a:latin typeface="Trebuchet MS"/>
              <a:ea typeface="Trebuchet MS"/>
              <a:cs typeface="Trebuchet MS"/>
              <a:sym typeface="Trebuchet MS"/>
            </a:endParaRPr>
          </a:p>
          <a:p>
            <a:pPr marL="0" marR="0" lvl="0" indent="0" algn="l" rtl="0">
              <a:lnSpc>
                <a:spcPct val="90000"/>
              </a:lnSpc>
              <a:spcBef>
                <a:spcPts val="1000"/>
              </a:spcBef>
              <a:spcAft>
                <a:spcPts val="0"/>
              </a:spcAft>
              <a:buClr>
                <a:srgbClr val="22B9ED"/>
              </a:buClr>
              <a:buSzPts val="1000"/>
              <a:buFont typeface="Arial"/>
              <a:buNone/>
            </a:pPr>
            <a:endParaRPr sz="1000" b="0" i="0" u="none" strike="noStrike" cap="none">
              <a:solidFill>
                <a:srgbClr val="00001D"/>
              </a:solidFill>
              <a:latin typeface="Trebuchet MS"/>
              <a:ea typeface="Trebuchet MS"/>
              <a:cs typeface="Trebuchet MS"/>
              <a:sym typeface="Trebuchet MS"/>
            </a:endParaRPr>
          </a:p>
          <a:p>
            <a:pPr marL="0" marR="0" lvl="0" indent="0" algn="l" rtl="0">
              <a:lnSpc>
                <a:spcPct val="90000"/>
              </a:lnSpc>
              <a:spcBef>
                <a:spcPts val="1000"/>
              </a:spcBef>
              <a:spcAft>
                <a:spcPts val="0"/>
              </a:spcAft>
              <a:buClr>
                <a:srgbClr val="22B9ED"/>
              </a:buClr>
              <a:buSzPts val="1000"/>
              <a:buFont typeface="Arial"/>
              <a:buNone/>
            </a:pPr>
            <a:endParaRPr sz="1000" b="0" i="0" u="none" strike="noStrike" cap="none">
              <a:solidFill>
                <a:srgbClr val="00001D"/>
              </a:solidFill>
              <a:latin typeface="Trebuchet MS"/>
              <a:ea typeface="Trebuchet MS"/>
              <a:cs typeface="Trebuchet MS"/>
              <a:sym typeface="Trebuchet MS"/>
            </a:endParaRPr>
          </a:p>
        </p:txBody>
      </p:sp>
      <p:sp>
        <p:nvSpPr>
          <p:cNvPr id="147" name="Google Shape;147;p6"/>
          <p:cNvSpPr txBox="1"/>
          <p:nvPr/>
        </p:nvSpPr>
        <p:spPr>
          <a:xfrm>
            <a:off x="743207" y="720321"/>
            <a:ext cx="4812614" cy="710273"/>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6004D"/>
              </a:buClr>
              <a:buSzPts val="3200"/>
              <a:buFont typeface="Trebuchet MS"/>
              <a:buNone/>
            </a:pPr>
            <a:r>
              <a:rPr lang="en-US" sz="3200" b="1" i="0" u="none" strike="noStrike" cap="none">
                <a:solidFill>
                  <a:srgbClr val="06004D"/>
                </a:solidFill>
                <a:latin typeface="Trebuchet MS"/>
                <a:ea typeface="Trebuchet MS"/>
                <a:cs typeface="Trebuchet MS"/>
                <a:sym typeface="Trebuchet MS"/>
              </a:rPr>
              <a:t>Myth #4:</a:t>
            </a:r>
            <a:endParaRPr/>
          </a:p>
        </p:txBody>
      </p:sp>
      <p:sp>
        <p:nvSpPr>
          <p:cNvPr id="148" name="Google Shape;148;p6"/>
          <p:cNvSpPr txBox="1"/>
          <p:nvPr/>
        </p:nvSpPr>
        <p:spPr>
          <a:xfrm>
            <a:off x="743207" y="1390837"/>
            <a:ext cx="4633913" cy="84505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6004D"/>
              </a:buClr>
              <a:buSzPts val="2400"/>
              <a:buFont typeface="Trebuchet MS"/>
              <a:buNone/>
            </a:pPr>
            <a:r>
              <a:rPr lang="en-US" sz="2400" b="0" i="0" u="none" strike="noStrike" cap="none">
                <a:solidFill>
                  <a:srgbClr val="06004D"/>
                </a:solidFill>
                <a:latin typeface="Trebuchet MS"/>
                <a:ea typeface="Trebuchet MS"/>
                <a:cs typeface="Trebuchet MS"/>
                <a:sym typeface="Trebuchet MS"/>
              </a:rPr>
              <a:t>Online Backup Is Too Expensive</a:t>
            </a:r>
            <a:endParaRPr/>
          </a:p>
        </p:txBody>
      </p:sp>
      <p:graphicFrame>
        <p:nvGraphicFramePr>
          <p:cNvPr id="149" name="Google Shape;149;p6"/>
          <p:cNvGraphicFramePr/>
          <p:nvPr>
            <p:extLst>
              <p:ext uri="{D42A27DB-BD31-4B8C-83A1-F6EECF244321}">
                <p14:modId xmlns:p14="http://schemas.microsoft.com/office/powerpoint/2010/main" val="2904404407"/>
              </p:ext>
            </p:extLst>
          </p:nvPr>
        </p:nvGraphicFramePr>
        <p:xfrm>
          <a:off x="6723743" y="1079448"/>
          <a:ext cx="4812600" cy="2130300"/>
        </p:xfrm>
        <a:graphic>
          <a:graphicData uri="http://schemas.openxmlformats.org/drawingml/2006/table">
            <a:tbl>
              <a:tblPr firstRow="1" bandRow="1">
                <a:noFill/>
                <a:tableStyleId>{6281CE15-7FDB-43C5-8ED5-AAC1AB45A511}</a:tableStyleId>
              </a:tblPr>
              <a:tblGrid>
                <a:gridCol w="2406300">
                  <a:extLst>
                    <a:ext uri="{9D8B030D-6E8A-4147-A177-3AD203B41FA5}">
                      <a16:colId xmlns:a16="http://schemas.microsoft.com/office/drawing/2014/main" val="20000"/>
                    </a:ext>
                  </a:extLst>
                </a:gridCol>
                <a:gridCol w="2406300">
                  <a:extLst>
                    <a:ext uri="{9D8B030D-6E8A-4147-A177-3AD203B41FA5}">
                      <a16:colId xmlns:a16="http://schemas.microsoft.com/office/drawing/2014/main" val="20001"/>
                    </a:ext>
                  </a:extLst>
                </a:gridCol>
              </a:tblGrid>
              <a:tr h="710100">
                <a:tc>
                  <a:txBody>
                    <a:bodyPr/>
                    <a:lstStyle/>
                    <a:p>
                      <a:pPr marL="0" marR="0" lvl="0" indent="0" algn="ctr" rtl="0">
                        <a:lnSpc>
                          <a:spcPct val="100000"/>
                        </a:lnSpc>
                        <a:spcBef>
                          <a:spcPts val="0"/>
                        </a:spcBef>
                        <a:spcAft>
                          <a:spcPts val="0"/>
                        </a:spcAft>
                        <a:buClr>
                          <a:schemeClr val="lt1"/>
                        </a:buClr>
                        <a:buSzPts val="1200"/>
                        <a:buFont typeface="Trebuchet MS"/>
                        <a:buNone/>
                      </a:pPr>
                      <a:r>
                        <a:rPr lang="en-US" sz="1200" u="none" strike="noStrike" cap="none" dirty="0">
                          <a:solidFill>
                            <a:schemeClr val="lt1"/>
                          </a:solidFill>
                          <a:latin typeface="Trebuchet MS"/>
                          <a:ea typeface="Trebuchet MS"/>
                          <a:cs typeface="Trebuchet MS"/>
                          <a:sym typeface="Trebuchet MS"/>
                        </a:rPr>
                        <a:t>Microsoft 365 Backup Module</a:t>
                      </a:r>
                      <a:endParaRPr dirty="0"/>
                    </a:p>
                  </a:txBody>
                  <a:tcPr marL="91450" marR="91450" marT="45725" marB="45725" anchor="ctr">
                    <a:lnL w="12700" cap="flat" cmpd="sng">
                      <a:solidFill>
                        <a:srgbClr val="80DFFF"/>
                      </a:solidFill>
                      <a:prstDash val="solid"/>
                      <a:round/>
                      <a:headEnd type="none" w="sm" len="sm"/>
                      <a:tailEnd type="none" w="sm" len="sm"/>
                    </a:lnL>
                    <a:lnR w="12700" cap="flat" cmpd="sng">
                      <a:solidFill>
                        <a:srgbClr val="80DFFF"/>
                      </a:solidFill>
                      <a:prstDash val="solid"/>
                      <a:round/>
                      <a:headEnd type="none" w="sm" len="sm"/>
                      <a:tailEnd type="none" w="sm" len="sm"/>
                    </a:lnR>
                    <a:lnT w="12700" cap="flat" cmpd="sng">
                      <a:solidFill>
                        <a:srgbClr val="80DFFF"/>
                      </a:solidFill>
                      <a:prstDash val="solid"/>
                      <a:round/>
                      <a:headEnd type="none" w="sm" len="sm"/>
                      <a:tailEnd type="none" w="sm" len="sm"/>
                    </a:lnT>
                    <a:lnB w="12700" cap="flat" cmpd="sng">
                      <a:solidFill>
                        <a:srgbClr val="80DFFF"/>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lt1"/>
                        </a:buClr>
                        <a:buSzPts val="1200"/>
                        <a:buFont typeface="Trebuchet MS"/>
                        <a:buNone/>
                      </a:pPr>
                      <a:r>
                        <a:rPr lang="en-US" sz="1200" u="none" strike="noStrike" cap="none" dirty="0">
                          <a:solidFill>
                            <a:schemeClr val="lt1"/>
                          </a:solidFill>
                          <a:latin typeface="Trebuchet MS"/>
                          <a:ea typeface="Trebuchet MS"/>
                          <a:cs typeface="Trebuchet MS"/>
                          <a:sym typeface="Trebuchet MS"/>
                        </a:rPr>
                        <a:t>£3/User/Month</a:t>
                      </a:r>
                      <a:endParaRPr dirty="0"/>
                    </a:p>
                  </a:txBody>
                  <a:tcPr marL="91450" marR="91450" marT="45725" marB="45725" anchor="ctr">
                    <a:lnL w="12700" cap="flat" cmpd="sng">
                      <a:solidFill>
                        <a:srgbClr val="80DFFF"/>
                      </a:solidFill>
                      <a:prstDash val="solid"/>
                      <a:round/>
                      <a:headEnd type="none" w="sm" len="sm"/>
                      <a:tailEnd type="none" w="sm" len="sm"/>
                    </a:lnL>
                    <a:lnR w="12700" cap="flat" cmpd="sng">
                      <a:solidFill>
                        <a:srgbClr val="80DFFF"/>
                      </a:solidFill>
                      <a:prstDash val="solid"/>
                      <a:round/>
                      <a:headEnd type="none" w="sm" len="sm"/>
                      <a:tailEnd type="none" w="sm" len="sm"/>
                    </a:lnR>
                    <a:lnT w="12700" cap="flat" cmpd="sng">
                      <a:solidFill>
                        <a:srgbClr val="80DFFF"/>
                      </a:solidFill>
                      <a:prstDash val="solid"/>
                      <a:round/>
                      <a:headEnd type="none" w="sm" len="sm"/>
                      <a:tailEnd type="none" w="sm" len="sm"/>
                    </a:lnT>
                    <a:lnB w="12700" cap="flat" cmpd="sng">
                      <a:solidFill>
                        <a:srgbClr val="80DFFF"/>
                      </a:solidFill>
                      <a:prstDash val="solid"/>
                      <a:round/>
                      <a:headEnd type="none" w="sm" len="sm"/>
                      <a:tailEnd type="none" w="sm" len="sm"/>
                    </a:lnB>
                  </a:tcPr>
                </a:tc>
                <a:extLst>
                  <a:ext uri="{0D108BD9-81ED-4DB2-BD59-A6C34878D82A}">
                    <a16:rowId xmlns:a16="http://schemas.microsoft.com/office/drawing/2014/main" val="10000"/>
                  </a:ext>
                </a:extLst>
              </a:tr>
              <a:tr h="710100">
                <a:tc>
                  <a:txBody>
                    <a:bodyPr/>
                    <a:lstStyle/>
                    <a:p>
                      <a:pPr marL="0" marR="0" lvl="0" indent="0" algn="ctr" rtl="0">
                        <a:lnSpc>
                          <a:spcPct val="100000"/>
                        </a:lnSpc>
                        <a:spcBef>
                          <a:spcPts val="0"/>
                        </a:spcBef>
                        <a:spcAft>
                          <a:spcPts val="0"/>
                        </a:spcAft>
                        <a:buClr>
                          <a:schemeClr val="lt1"/>
                        </a:buClr>
                        <a:buSzPts val="1200"/>
                        <a:buFont typeface="Trebuchet MS"/>
                        <a:buNone/>
                      </a:pPr>
                      <a:r>
                        <a:rPr lang="en-US" sz="1200" u="none" strike="noStrike" cap="none" dirty="0">
                          <a:solidFill>
                            <a:schemeClr val="lt1"/>
                          </a:solidFill>
                          <a:latin typeface="Trebuchet MS"/>
                          <a:ea typeface="Trebuchet MS"/>
                          <a:cs typeface="Trebuchet MS"/>
                          <a:sym typeface="Trebuchet MS"/>
                        </a:rPr>
                        <a:t>Documents Backup Module</a:t>
                      </a:r>
                      <a:endParaRPr dirty="0"/>
                    </a:p>
                  </a:txBody>
                  <a:tcPr marL="91450" marR="91450" marT="45725" marB="45725" anchor="ctr">
                    <a:lnL w="12700" cap="flat" cmpd="sng">
                      <a:solidFill>
                        <a:srgbClr val="80DFFF"/>
                      </a:solidFill>
                      <a:prstDash val="solid"/>
                      <a:round/>
                      <a:headEnd type="none" w="sm" len="sm"/>
                      <a:tailEnd type="none" w="sm" len="sm"/>
                    </a:lnL>
                    <a:lnR w="12700" cap="flat" cmpd="sng">
                      <a:solidFill>
                        <a:srgbClr val="80DFFF"/>
                      </a:solidFill>
                      <a:prstDash val="solid"/>
                      <a:round/>
                      <a:headEnd type="none" w="sm" len="sm"/>
                      <a:tailEnd type="none" w="sm" len="sm"/>
                    </a:lnR>
                    <a:lnT w="12700" cap="flat" cmpd="sng">
                      <a:solidFill>
                        <a:srgbClr val="80DFFF"/>
                      </a:solidFill>
                      <a:prstDash val="solid"/>
                      <a:round/>
                      <a:headEnd type="none" w="sm" len="sm"/>
                      <a:tailEnd type="none" w="sm" len="sm"/>
                    </a:lnT>
                    <a:lnB w="12700" cap="flat" cmpd="sng">
                      <a:solidFill>
                        <a:srgbClr val="80DFFF"/>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lt1"/>
                        </a:buClr>
                        <a:buSzPts val="1200"/>
                        <a:buFont typeface="Trebuchet MS"/>
                        <a:buNone/>
                      </a:pPr>
                      <a:r>
                        <a:rPr lang="en-US" sz="1200" u="none" strike="noStrike" cap="none" dirty="0">
                          <a:solidFill>
                            <a:schemeClr val="lt1"/>
                          </a:solidFill>
                          <a:latin typeface="Trebuchet MS"/>
                          <a:ea typeface="Trebuchet MS"/>
                          <a:cs typeface="Trebuchet MS"/>
                          <a:sym typeface="Trebuchet MS"/>
                        </a:rPr>
                        <a:t>£2/Computer/Month </a:t>
                      </a:r>
                      <a:endParaRPr dirty="0"/>
                    </a:p>
                  </a:txBody>
                  <a:tcPr marL="91450" marR="91450" marT="45725" marB="45725" anchor="ctr">
                    <a:lnL w="12700" cap="flat" cmpd="sng">
                      <a:solidFill>
                        <a:srgbClr val="80DFFF"/>
                      </a:solidFill>
                      <a:prstDash val="solid"/>
                      <a:round/>
                      <a:headEnd type="none" w="sm" len="sm"/>
                      <a:tailEnd type="none" w="sm" len="sm"/>
                    </a:lnL>
                    <a:lnR w="12700" cap="flat" cmpd="sng">
                      <a:solidFill>
                        <a:srgbClr val="80DFFF"/>
                      </a:solidFill>
                      <a:prstDash val="solid"/>
                      <a:round/>
                      <a:headEnd type="none" w="sm" len="sm"/>
                      <a:tailEnd type="none" w="sm" len="sm"/>
                    </a:lnR>
                    <a:lnT w="12700" cap="flat" cmpd="sng">
                      <a:solidFill>
                        <a:srgbClr val="80DFFF"/>
                      </a:solidFill>
                      <a:prstDash val="solid"/>
                      <a:round/>
                      <a:headEnd type="none" w="sm" len="sm"/>
                      <a:tailEnd type="none" w="sm" len="sm"/>
                    </a:lnT>
                    <a:lnB w="12700" cap="flat" cmpd="sng">
                      <a:solidFill>
                        <a:srgbClr val="80DFFF"/>
                      </a:solidFill>
                      <a:prstDash val="solid"/>
                      <a:round/>
                      <a:headEnd type="none" w="sm" len="sm"/>
                      <a:tailEnd type="none" w="sm" len="sm"/>
                    </a:lnB>
                  </a:tcPr>
                </a:tc>
                <a:extLst>
                  <a:ext uri="{0D108BD9-81ED-4DB2-BD59-A6C34878D82A}">
                    <a16:rowId xmlns:a16="http://schemas.microsoft.com/office/drawing/2014/main" val="10001"/>
                  </a:ext>
                </a:extLst>
              </a:tr>
              <a:tr h="710100">
                <a:tc>
                  <a:txBody>
                    <a:bodyPr/>
                    <a:lstStyle/>
                    <a:p>
                      <a:pPr marL="0" marR="0" lvl="0" indent="0" algn="ctr" defTabSz="914400" rtl="0" eaLnBrk="1" fontAlgn="auto" latinLnBrk="0" hangingPunct="1">
                        <a:lnSpc>
                          <a:spcPct val="100000"/>
                        </a:lnSpc>
                        <a:spcBef>
                          <a:spcPts val="0"/>
                        </a:spcBef>
                        <a:spcAft>
                          <a:spcPts val="0"/>
                        </a:spcAft>
                        <a:buClr>
                          <a:schemeClr val="lt1"/>
                        </a:buClr>
                        <a:buSzPts val="1200"/>
                        <a:buFont typeface="Trebuchet MS"/>
                        <a:buNone/>
                        <a:tabLst/>
                        <a:defRPr/>
                      </a:pPr>
                      <a:r>
                        <a:rPr lang="en-US" sz="1200" u="none" strike="noStrike" cap="none" dirty="0">
                          <a:solidFill>
                            <a:schemeClr val="lt1"/>
                          </a:solidFill>
                          <a:latin typeface="Trebuchet MS"/>
                          <a:ea typeface="Trebuchet MS"/>
                          <a:cs typeface="Trebuchet MS"/>
                          <a:sym typeface="Trebuchet MS"/>
                        </a:rPr>
                        <a:t>Workstation Backup Module</a:t>
                      </a:r>
                      <a:endParaRPr dirty="0"/>
                    </a:p>
                  </a:txBody>
                  <a:tcPr marL="91450" marR="91450" marT="45725" marB="45725" anchor="ctr">
                    <a:lnL w="12700" cap="flat" cmpd="sng">
                      <a:solidFill>
                        <a:srgbClr val="80DFFF"/>
                      </a:solidFill>
                      <a:prstDash val="solid"/>
                      <a:round/>
                      <a:headEnd type="none" w="sm" len="sm"/>
                      <a:tailEnd type="none" w="sm" len="sm"/>
                    </a:lnL>
                    <a:lnR w="12700" cap="flat" cmpd="sng">
                      <a:solidFill>
                        <a:srgbClr val="80DFFF"/>
                      </a:solidFill>
                      <a:prstDash val="solid"/>
                      <a:round/>
                      <a:headEnd type="none" w="sm" len="sm"/>
                      <a:tailEnd type="none" w="sm" len="sm"/>
                    </a:lnR>
                    <a:lnT w="12700" cap="flat" cmpd="sng">
                      <a:solidFill>
                        <a:srgbClr val="80DFFF"/>
                      </a:solidFill>
                      <a:prstDash val="solid"/>
                      <a:round/>
                      <a:headEnd type="none" w="sm" len="sm"/>
                      <a:tailEnd type="none" w="sm" len="sm"/>
                    </a:lnT>
                    <a:lnB w="12700" cap="flat" cmpd="sng">
                      <a:solidFill>
                        <a:srgbClr val="80DFFF"/>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lt1"/>
                        </a:buClr>
                        <a:buSzPts val="1200"/>
                        <a:buFont typeface="Trebuchet MS"/>
                        <a:buNone/>
                      </a:pPr>
                      <a:r>
                        <a:rPr lang="en-US" sz="1200" u="none" strike="noStrike" cap="none" dirty="0">
                          <a:solidFill>
                            <a:schemeClr val="lt1"/>
                          </a:solidFill>
                          <a:latin typeface="Trebuchet MS"/>
                          <a:ea typeface="Trebuchet MS"/>
                          <a:cs typeface="Trebuchet MS"/>
                          <a:sym typeface="Trebuchet MS"/>
                        </a:rPr>
                        <a:t>£15/Computer/Month </a:t>
                      </a:r>
                      <a:endParaRPr dirty="0"/>
                    </a:p>
                  </a:txBody>
                  <a:tcPr marL="91450" marR="91450" marT="45725" marB="45725" anchor="ctr">
                    <a:lnL w="12700" cap="flat" cmpd="sng">
                      <a:solidFill>
                        <a:srgbClr val="80DFFF"/>
                      </a:solidFill>
                      <a:prstDash val="solid"/>
                      <a:round/>
                      <a:headEnd type="none" w="sm" len="sm"/>
                      <a:tailEnd type="none" w="sm" len="sm"/>
                    </a:lnL>
                    <a:lnR w="12700" cap="flat" cmpd="sng">
                      <a:solidFill>
                        <a:srgbClr val="80DFFF"/>
                      </a:solidFill>
                      <a:prstDash val="solid"/>
                      <a:round/>
                      <a:headEnd type="none" w="sm" len="sm"/>
                      <a:tailEnd type="none" w="sm" len="sm"/>
                    </a:lnR>
                    <a:lnT w="12700" cap="flat" cmpd="sng">
                      <a:solidFill>
                        <a:srgbClr val="80DFFF"/>
                      </a:solidFill>
                      <a:prstDash val="solid"/>
                      <a:round/>
                      <a:headEnd type="none" w="sm" len="sm"/>
                      <a:tailEnd type="none" w="sm" len="sm"/>
                    </a:lnT>
                    <a:lnB w="12700" cap="flat" cmpd="sng">
                      <a:solidFill>
                        <a:srgbClr val="80DFFF"/>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
        <p:nvSpPr>
          <p:cNvPr id="150" name="Google Shape;150;p6"/>
          <p:cNvSpPr/>
          <p:nvPr/>
        </p:nvSpPr>
        <p:spPr>
          <a:xfrm>
            <a:off x="6169025" y="3648235"/>
            <a:ext cx="6187732" cy="578348"/>
          </a:xfrm>
          <a:prstGeom prst="rect">
            <a:avLst/>
          </a:prstGeom>
          <a:solidFill>
            <a:srgbClr val="80DFFF"/>
          </a:solidFill>
          <a:ln>
            <a:noFill/>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161616"/>
              </a:buClr>
              <a:buSzPts val="1600"/>
              <a:buFont typeface="Arial"/>
              <a:buNone/>
            </a:pPr>
            <a:endParaRPr sz="1600" b="0" i="0" u="none" strike="noStrike" cap="none">
              <a:solidFill>
                <a:srgbClr val="06004D"/>
              </a:solidFill>
              <a:latin typeface="Trebuchet MS"/>
              <a:ea typeface="Trebuchet MS"/>
              <a:cs typeface="Trebuchet MS"/>
              <a:sym typeface="Trebuchet MS"/>
            </a:endParaRPr>
          </a:p>
        </p:txBody>
      </p:sp>
      <p:sp>
        <p:nvSpPr>
          <p:cNvPr id="151" name="Google Shape;151;p6"/>
          <p:cNvSpPr txBox="1">
            <a:spLocks noGrp="1"/>
          </p:cNvSpPr>
          <p:nvPr>
            <p:ph type="body" idx="6"/>
          </p:nvPr>
        </p:nvSpPr>
        <p:spPr>
          <a:xfrm>
            <a:off x="6618623" y="4032180"/>
            <a:ext cx="5135715" cy="41606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2200"/>
              <a:buNone/>
            </a:pPr>
            <a:r>
              <a:rPr lang="en-US"/>
              <a:t>Downtime Costs</a:t>
            </a:r>
            <a:endParaRPr/>
          </a:p>
          <a:p>
            <a:pPr marL="0" lvl="0" indent="0" algn="l" rtl="0">
              <a:lnSpc>
                <a:spcPct val="90000"/>
              </a:lnSpc>
              <a:spcBef>
                <a:spcPts val="1000"/>
              </a:spcBef>
              <a:spcAft>
                <a:spcPts val="0"/>
              </a:spcAft>
              <a:buSzPts val="2200"/>
              <a:buNone/>
            </a:pPr>
            <a:endParaRPr/>
          </a:p>
          <a:p>
            <a:pPr marL="0" lvl="0" indent="0" algn="l" rtl="0">
              <a:lnSpc>
                <a:spcPct val="90000"/>
              </a:lnSpc>
              <a:spcBef>
                <a:spcPts val="1000"/>
              </a:spcBef>
              <a:spcAft>
                <a:spcPts val="0"/>
              </a:spcAft>
              <a:buSzPts val="2200"/>
              <a:buNone/>
            </a:pPr>
            <a:endParaRPr/>
          </a:p>
        </p:txBody>
      </p:sp>
      <p:sp>
        <p:nvSpPr>
          <p:cNvPr id="152" name="Google Shape;152;p6"/>
          <p:cNvSpPr txBox="1">
            <a:spLocks noGrp="1"/>
          </p:cNvSpPr>
          <p:nvPr>
            <p:ph type="body" idx="7"/>
          </p:nvPr>
        </p:nvSpPr>
        <p:spPr>
          <a:xfrm>
            <a:off x="6631555" y="4448245"/>
            <a:ext cx="4633913" cy="1475062"/>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200"/>
              <a:buNone/>
            </a:pPr>
            <a:r>
              <a:rPr lang="en-US" sz="1200"/>
              <a:t>A survey of SMBs found that unscheduled downtime cost them:</a:t>
            </a:r>
            <a:endParaRPr/>
          </a:p>
          <a:p>
            <a:pPr marL="0" lvl="0" indent="0" algn="l" rtl="0">
              <a:lnSpc>
                <a:spcPct val="100000"/>
              </a:lnSpc>
              <a:spcBef>
                <a:spcPts val="1000"/>
              </a:spcBef>
              <a:spcAft>
                <a:spcPts val="0"/>
              </a:spcAft>
              <a:buSzPts val="1200"/>
              <a:buNone/>
            </a:pPr>
            <a:r>
              <a:rPr lang="en-US" sz="1200"/>
              <a:t>10%	&gt;50K/Hour </a:t>
            </a:r>
            <a:endParaRPr/>
          </a:p>
          <a:p>
            <a:pPr marL="0" lvl="0" indent="0" algn="l" rtl="0">
              <a:lnSpc>
                <a:spcPct val="100000"/>
              </a:lnSpc>
              <a:spcBef>
                <a:spcPts val="1000"/>
              </a:spcBef>
              <a:spcAft>
                <a:spcPts val="0"/>
              </a:spcAft>
              <a:buSzPts val="1200"/>
              <a:buNone/>
            </a:pPr>
            <a:r>
              <a:rPr lang="en-US" sz="1200"/>
              <a:t>13%	40–50K  </a:t>
            </a:r>
            <a:endParaRPr/>
          </a:p>
          <a:p>
            <a:pPr marL="0" lvl="0" indent="0" algn="l" rtl="0">
              <a:lnSpc>
                <a:spcPct val="100000"/>
              </a:lnSpc>
              <a:spcBef>
                <a:spcPts val="1000"/>
              </a:spcBef>
              <a:spcAft>
                <a:spcPts val="0"/>
              </a:spcAft>
              <a:buSzPts val="1200"/>
              <a:buNone/>
            </a:pPr>
            <a:r>
              <a:rPr lang="en-US" sz="1200"/>
              <a:t>25%	20K–40K</a:t>
            </a:r>
            <a:endParaRPr/>
          </a:p>
          <a:p>
            <a:pPr marL="0" lvl="0" indent="0" algn="l" rtl="0">
              <a:lnSpc>
                <a:spcPct val="100000"/>
              </a:lnSpc>
              <a:spcBef>
                <a:spcPts val="1000"/>
              </a:spcBef>
              <a:spcAft>
                <a:spcPts val="0"/>
              </a:spcAft>
              <a:buSzPts val="1200"/>
              <a:buNone/>
            </a:pPr>
            <a:r>
              <a:rPr lang="en-US" sz="1200"/>
              <a:t>26%	10K–20K</a:t>
            </a:r>
            <a:endParaRPr/>
          </a:p>
          <a:p>
            <a:pPr marL="0" lvl="0" indent="0" algn="l" rtl="0">
              <a:lnSpc>
                <a:spcPct val="100000"/>
              </a:lnSpc>
              <a:spcBef>
                <a:spcPts val="1000"/>
              </a:spcBef>
              <a:spcAft>
                <a:spcPts val="0"/>
              </a:spcAft>
              <a:buSzPts val="1200"/>
              <a:buNone/>
            </a:pPr>
            <a:r>
              <a:rPr lang="en-US" sz="1200"/>
              <a:t>27%	&lt;10K</a:t>
            </a:r>
            <a:endParaRPr/>
          </a:p>
          <a:p>
            <a:pPr marL="0" lvl="0" indent="0" algn="l" rtl="0">
              <a:lnSpc>
                <a:spcPct val="100000"/>
              </a:lnSpc>
              <a:spcBef>
                <a:spcPts val="1000"/>
              </a:spcBef>
              <a:spcAft>
                <a:spcPts val="0"/>
              </a:spcAft>
              <a:buSzPts val="1200"/>
              <a:buNone/>
            </a:pPr>
            <a:endParaRPr sz="1200"/>
          </a:p>
          <a:p>
            <a:pPr marL="0" lvl="0" indent="0" algn="l" rtl="0">
              <a:lnSpc>
                <a:spcPct val="100000"/>
              </a:lnSpc>
              <a:spcBef>
                <a:spcPts val="1000"/>
              </a:spcBef>
              <a:spcAft>
                <a:spcPts val="0"/>
              </a:spcAft>
              <a:buSzPts val="1200"/>
              <a:buNone/>
            </a:pPr>
            <a:endParaRPr sz="12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7"/>
          <p:cNvSpPr txBox="1">
            <a:spLocks noGrp="1"/>
          </p:cNvSpPr>
          <p:nvPr>
            <p:ph type="sldNum" idx="12"/>
          </p:nvPr>
        </p:nvSpPr>
        <p:spPr>
          <a:xfrm>
            <a:off x="11313459" y="6444477"/>
            <a:ext cx="699470" cy="276999"/>
          </a:xfrm>
          <a:prstGeom prst="rect">
            <a:avLst/>
          </a:prstGeom>
          <a:noFill/>
          <a:ln>
            <a:noFill/>
          </a:ln>
        </p:spPr>
        <p:txBody>
          <a:bodyPr spcFirstLastPara="1" wrap="square" lIns="45700" tIns="45700" rIns="45700" bIns="45700" anchor="b" anchorCtr="0">
            <a:spAutoFit/>
          </a:bodyPr>
          <a:lstStyle/>
          <a:p>
            <a:pPr marL="0" lvl="0" indent="0" algn="r" rtl="0">
              <a:lnSpc>
                <a:spcPct val="100000"/>
              </a:lnSpc>
              <a:spcBef>
                <a:spcPts val="0"/>
              </a:spcBef>
              <a:spcAft>
                <a:spcPts val="0"/>
              </a:spcAft>
              <a:buClr>
                <a:schemeClr val="accent4"/>
              </a:buClr>
              <a:buSzPts val="1200"/>
              <a:buFont typeface="Arial"/>
              <a:buNone/>
            </a:pPr>
            <a:fld id="{00000000-1234-1234-1234-123412341234}" type="slidenum">
              <a:rPr lang="en-US"/>
              <a:t>7</a:t>
            </a:fld>
            <a:endParaRPr/>
          </a:p>
        </p:txBody>
      </p:sp>
      <p:sp>
        <p:nvSpPr>
          <p:cNvPr id="158" name="Google Shape;158;p7"/>
          <p:cNvSpPr txBox="1"/>
          <p:nvPr/>
        </p:nvSpPr>
        <p:spPr>
          <a:xfrm>
            <a:off x="730593" y="2207548"/>
            <a:ext cx="7466349" cy="51061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1D"/>
              </a:buClr>
              <a:buSzPts val="1600"/>
              <a:buFont typeface="Arial"/>
              <a:buNone/>
            </a:pPr>
            <a:r>
              <a:rPr lang="en-US" sz="1600" b="0" i="0" u="none" strike="noStrike" cap="none">
                <a:solidFill>
                  <a:srgbClr val="00001D"/>
                </a:solidFill>
                <a:latin typeface="Trebuchet MS"/>
                <a:ea typeface="Trebuchet MS"/>
                <a:cs typeface="Trebuchet MS"/>
                <a:sym typeface="Trebuchet MS"/>
              </a:rPr>
              <a:t>Putting my files in the cloud means they can be hacked more easily, right?</a:t>
            </a:r>
            <a:endParaRPr/>
          </a:p>
          <a:p>
            <a:pPr marL="0" marR="0" lvl="0" indent="0" algn="l" rtl="0">
              <a:lnSpc>
                <a:spcPct val="100000"/>
              </a:lnSpc>
              <a:spcBef>
                <a:spcPts val="1000"/>
              </a:spcBef>
              <a:spcAft>
                <a:spcPts val="0"/>
              </a:spcAft>
              <a:buClr>
                <a:srgbClr val="00001D"/>
              </a:buClr>
              <a:buSzPts val="1600"/>
              <a:buFont typeface="Arial"/>
              <a:buNone/>
            </a:pPr>
            <a:r>
              <a:rPr lang="en-US" sz="1600" b="0" i="0" u="none" strike="noStrike" cap="none">
                <a:solidFill>
                  <a:srgbClr val="00001D"/>
                </a:solidFill>
                <a:latin typeface="Trebuchet MS"/>
                <a:ea typeface="Trebuchet MS"/>
                <a:cs typeface="Trebuchet MS"/>
                <a:sym typeface="Trebuchet MS"/>
              </a:rPr>
              <a:t>Cloud data is more secure than laptop or server data. </a:t>
            </a:r>
            <a:endParaRPr/>
          </a:p>
          <a:p>
            <a:pPr marL="0" marR="0" lvl="0" indent="0" algn="l" rtl="0">
              <a:lnSpc>
                <a:spcPct val="100000"/>
              </a:lnSpc>
              <a:spcBef>
                <a:spcPts val="1000"/>
              </a:spcBef>
              <a:spcAft>
                <a:spcPts val="0"/>
              </a:spcAft>
              <a:buClr>
                <a:srgbClr val="323233"/>
              </a:buClr>
              <a:buSzPts val="1600"/>
              <a:buFont typeface="Arial"/>
              <a:buNone/>
            </a:pPr>
            <a:endParaRPr sz="1600" b="0" i="0" u="none" strike="noStrike" cap="none">
              <a:solidFill>
                <a:srgbClr val="00001D"/>
              </a:solidFill>
              <a:latin typeface="Trebuchet MS"/>
              <a:ea typeface="Trebuchet MS"/>
              <a:cs typeface="Trebuchet MS"/>
              <a:sym typeface="Trebuchet MS"/>
            </a:endParaRPr>
          </a:p>
          <a:p>
            <a:pPr marL="228600" marR="0" lvl="0" indent="-101600" algn="l" rtl="0">
              <a:lnSpc>
                <a:spcPct val="90000"/>
              </a:lnSpc>
              <a:spcBef>
                <a:spcPts val="1000"/>
              </a:spcBef>
              <a:spcAft>
                <a:spcPts val="0"/>
              </a:spcAft>
              <a:buClr>
                <a:srgbClr val="323233"/>
              </a:buClr>
              <a:buSzPts val="2000"/>
              <a:buFont typeface="Arial"/>
              <a:buNone/>
            </a:pPr>
            <a:endParaRPr sz="2000" b="0" i="0" u="none" strike="noStrike" cap="none">
              <a:solidFill>
                <a:srgbClr val="323233"/>
              </a:solidFill>
              <a:latin typeface="Arial"/>
              <a:ea typeface="Arial"/>
              <a:cs typeface="Arial"/>
              <a:sym typeface="Arial"/>
            </a:endParaRPr>
          </a:p>
        </p:txBody>
      </p:sp>
      <p:sp>
        <p:nvSpPr>
          <p:cNvPr id="159" name="Google Shape;159;p7"/>
          <p:cNvSpPr txBox="1"/>
          <p:nvPr/>
        </p:nvSpPr>
        <p:spPr>
          <a:xfrm>
            <a:off x="743207" y="720321"/>
            <a:ext cx="4812614" cy="710273"/>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6004D"/>
              </a:buClr>
              <a:buSzPts val="3200"/>
              <a:buFont typeface="Trebuchet MS"/>
              <a:buNone/>
            </a:pPr>
            <a:r>
              <a:rPr lang="en-US" sz="3200" b="1" i="0" u="none" strike="noStrike" cap="none">
                <a:solidFill>
                  <a:srgbClr val="06004D"/>
                </a:solidFill>
                <a:latin typeface="Trebuchet MS"/>
                <a:ea typeface="Trebuchet MS"/>
                <a:cs typeface="Trebuchet MS"/>
                <a:sym typeface="Trebuchet MS"/>
              </a:rPr>
              <a:t>Myth #5:</a:t>
            </a:r>
            <a:endParaRPr/>
          </a:p>
        </p:txBody>
      </p:sp>
      <p:sp>
        <p:nvSpPr>
          <p:cNvPr id="160" name="Google Shape;160;p7"/>
          <p:cNvSpPr txBox="1"/>
          <p:nvPr/>
        </p:nvSpPr>
        <p:spPr>
          <a:xfrm>
            <a:off x="743207" y="1390837"/>
            <a:ext cx="5428993" cy="84505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6004D"/>
              </a:buClr>
              <a:buSzPts val="2400"/>
              <a:buFont typeface="Trebuchet MS"/>
              <a:buNone/>
            </a:pPr>
            <a:r>
              <a:rPr lang="en-US" sz="2400" b="0" i="0" u="none" strike="noStrike" cap="none">
                <a:solidFill>
                  <a:srgbClr val="06004D"/>
                </a:solidFill>
                <a:latin typeface="Trebuchet MS"/>
                <a:ea typeface="Trebuchet MS"/>
                <a:cs typeface="Trebuchet MS"/>
                <a:sym typeface="Trebuchet MS"/>
              </a:rPr>
              <a:t>Online Backup Puts My Files at Risk </a:t>
            </a:r>
            <a:endParaRPr/>
          </a:p>
        </p:txBody>
      </p:sp>
      <p:grpSp>
        <p:nvGrpSpPr>
          <p:cNvPr id="161" name="Google Shape;161;p7"/>
          <p:cNvGrpSpPr/>
          <p:nvPr/>
        </p:nvGrpSpPr>
        <p:grpSpPr>
          <a:xfrm>
            <a:off x="743206" y="3201073"/>
            <a:ext cx="2685793" cy="1383747"/>
            <a:chOff x="743206" y="3267979"/>
            <a:chExt cx="2685793" cy="1383747"/>
          </a:xfrm>
        </p:grpSpPr>
        <p:sp>
          <p:nvSpPr>
            <p:cNvPr id="162" name="Google Shape;162;p7"/>
            <p:cNvSpPr txBox="1"/>
            <p:nvPr/>
          </p:nvSpPr>
          <p:spPr>
            <a:xfrm>
              <a:off x="743206" y="3267979"/>
              <a:ext cx="2685793" cy="1383747"/>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0001D"/>
                </a:buClr>
                <a:buSzPts val="1300"/>
                <a:buFont typeface="Arial"/>
                <a:buNone/>
              </a:pPr>
              <a:r>
                <a:rPr lang="en-US" sz="1300" b="1" i="0" u="none" strike="noStrike" cap="none">
                  <a:solidFill>
                    <a:srgbClr val="00001D"/>
                  </a:solidFill>
                  <a:latin typeface="Trebuchet MS"/>
                  <a:ea typeface="Trebuchet MS"/>
                  <a:cs typeface="Trebuchet MS"/>
                  <a:sym typeface="Trebuchet MS"/>
                </a:rPr>
                <a:t>Laptops and PCs</a:t>
              </a:r>
              <a:endParaRPr/>
            </a:p>
            <a:p>
              <a:pPr marL="285750" marR="0" lvl="0" indent="-285750" algn="l" rtl="0">
                <a:lnSpc>
                  <a:spcPct val="90000"/>
                </a:lnSpc>
                <a:spcBef>
                  <a:spcPts val="1000"/>
                </a:spcBef>
                <a:spcAft>
                  <a:spcPts val="0"/>
                </a:spcAft>
                <a:buClr>
                  <a:srgbClr val="00001D"/>
                </a:buClr>
                <a:buSzPts val="1300"/>
                <a:buFont typeface="Arial"/>
                <a:buChar char="•"/>
              </a:pPr>
              <a:r>
                <a:rPr lang="en-US" sz="1300" b="0" i="0" u="none" strike="noStrike" cap="none">
                  <a:solidFill>
                    <a:srgbClr val="00001D"/>
                  </a:solidFill>
                  <a:latin typeface="Trebuchet MS"/>
                  <a:ea typeface="Trebuchet MS"/>
                  <a:cs typeface="Trebuchet MS"/>
                  <a:sym typeface="Trebuchet MS"/>
                </a:rPr>
                <a:t>May have poor passwords</a:t>
              </a:r>
              <a:endParaRPr/>
            </a:p>
            <a:p>
              <a:pPr marL="285750" marR="0" lvl="0" indent="-285750" algn="l" rtl="0">
                <a:lnSpc>
                  <a:spcPct val="90000"/>
                </a:lnSpc>
                <a:spcBef>
                  <a:spcPts val="1000"/>
                </a:spcBef>
                <a:spcAft>
                  <a:spcPts val="0"/>
                </a:spcAft>
                <a:buClr>
                  <a:srgbClr val="00001D"/>
                </a:buClr>
                <a:buSzPts val="1300"/>
                <a:buFont typeface="Arial"/>
                <a:buChar char="•"/>
              </a:pPr>
              <a:r>
                <a:rPr lang="en-US" sz="1300" b="0" i="0" u="none" strike="noStrike" cap="none">
                  <a:solidFill>
                    <a:srgbClr val="00001D"/>
                  </a:solidFill>
                  <a:latin typeface="Trebuchet MS"/>
                  <a:ea typeface="Trebuchet MS"/>
                  <a:cs typeface="Trebuchet MS"/>
                  <a:sym typeface="Trebuchet MS"/>
                </a:rPr>
                <a:t>May not be patched</a:t>
              </a:r>
              <a:endParaRPr/>
            </a:p>
            <a:p>
              <a:pPr marL="285750" marR="0" lvl="0" indent="-285750" algn="l" rtl="0">
                <a:lnSpc>
                  <a:spcPct val="90000"/>
                </a:lnSpc>
                <a:spcBef>
                  <a:spcPts val="1000"/>
                </a:spcBef>
                <a:spcAft>
                  <a:spcPts val="0"/>
                </a:spcAft>
                <a:buClr>
                  <a:srgbClr val="00001D"/>
                </a:buClr>
                <a:buSzPts val="1300"/>
                <a:buFont typeface="Arial"/>
                <a:buChar char="•"/>
              </a:pPr>
              <a:r>
                <a:rPr lang="en-US" sz="1300" b="0" i="0" u="none" strike="noStrike" cap="none">
                  <a:solidFill>
                    <a:srgbClr val="00001D"/>
                  </a:solidFill>
                  <a:latin typeface="Trebuchet MS"/>
                  <a:ea typeface="Trebuchet MS"/>
                  <a:cs typeface="Trebuchet MS"/>
                  <a:sym typeface="Trebuchet MS"/>
                </a:rPr>
                <a:t>Can easily be lost or stolen </a:t>
              </a:r>
              <a:endParaRPr/>
            </a:p>
          </p:txBody>
        </p:sp>
        <p:pic>
          <p:nvPicPr>
            <p:cNvPr id="163" name="Google Shape;163;p7"/>
            <p:cNvPicPr preferRelativeResize="0"/>
            <p:nvPr/>
          </p:nvPicPr>
          <p:blipFill rotWithShape="1">
            <a:blip r:embed="rId3">
              <a:alphaModFix/>
            </a:blip>
            <a:srcRect/>
            <a:stretch/>
          </p:blipFill>
          <p:spPr>
            <a:xfrm>
              <a:off x="826358" y="3634156"/>
              <a:ext cx="183292" cy="122195"/>
            </a:xfrm>
            <a:prstGeom prst="rect">
              <a:avLst/>
            </a:prstGeom>
            <a:noFill/>
            <a:ln>
              <a:noFill/>
            </a:ln>
          </p:spPr>
        </p:pic>
        <p:pic>
          <p:nvPicPr>
            <p:cNvPr id="164" name="Google Shape;164;p7"/>
            <p:cNvPicPr preferRelativeResize="0"/>
            <p:nvPr/>
          </p:nvPicPr>
          <p:blipFill rotWithShape="1">
            <a:blip r:embed="rId3">
              <a:alphaModFix/>
            </a:blip>
            <a:srcRect/>
            <a:stretch/>
          </p:blipFill>
          <p:spPr>
            <a:xfrm>
              <a:off x="826358" y="3942131"/>
              <a:ext cx="183292" cy="122195"/>
            </a:xfrm>
            <a:prstGeom prst="rect">
              <a:avLst/>
            </a:prstGeom>
            <a:noFill/>
            <a:ln>
              <a:noFill/>
            </a:ln>
          </p:spPr>
        </p:pic>
        <p:pic>
          <p:nvPicPr>
            <p:cNvPr id="165" name="Google Shape;165;p7"/>
            <p:cNvPicPr preferRelativeResize="0"/>
            <p:nvPr/>
          </p:nvPicPr>
          <p:blipFill rotWithShape="1">
            <a:blip r:embed="rId3">
              <a:alphaModFix/>
            </a:blip>
            <a:srcRect/>
            <a:stretch/>
          </p:blipFill>
          <p:spPr>
            <a:xfrm>
              <a:off x="826358" y="4250106"/>
              <a:ext cx="183292" cy="122195"/>
            </a:xfrm>
            <a:prstGeom prst="rect">
              <a:avLst/>
            </a:prstGeom>
            <a:noFill/>
            <a:ln>
              <a:noFill/>
            </a:ln>
          </p:spPr>
        </p:pic>
      </p:grpSp>
      <p:grpSp>
        <p:nvGrpSpPr>
          <p:cNvPr id="166" name="Google Shape;166;p7"/>
          <p:cNvGrpSpPr/>
          <p:nvPr/>
        </p:nvGrpSpPr>
        <p:grpSpPr>
          <a:xfrm>
            <a:off x="754092" y="4999202"/>
            <a:ext cx="2685793" cy="1407259"/>
            <a:chOff x="743206" y="3267979"/>
            <a:chExt cx="2685793" cy="1407259"/>
          </a:xfrm>
        </p:grpSpPr>
        <p:sp>
          <p:nvSpPr>
            <p:cNvPr id="167" name="Google Shape;167;p7"/>
            <p:cNvSpPr txBox="1"/>
            <p:nvPr/>
          </p:nvSpPr>
          <p:spPr>
            <a:xfrm>
              <a:off x="743206" y="3267979"/>
              <a:ext cx="2685793" cy="1383747"/>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0001D"/>
                </a:buClr>
                <a:buSzPts val="1300"/>
                <a:buFont typeface="Arial"/>
                <a:buNone/>
              </a:pPr>
              <a:r>
                <a:rPr lang="en-US" sz="1300" b="1" i="0" u="none" strike="noStrike" cap="none">
                  <a:solidFill>
                    <a:srgbClr val="00001D"/>
                  </a:solidFill>
                  <a:latin typeface="Trebuchet MS"/>
                  <a:ea typeface="Trebuchet MS"/>
                  <a:cs typeface="Trebuchet MS"/>
                  <a:sym typeface="Trebuchet MS"/>
                </a:rPr>
                <a:t>Microsoft 365 provides:</a:t>
              </a:r>
              <a:endParaRPr/>
            </a:p>
            <a:p>
              <a:pPr marL="285750" marR="0" lvl="0" indent="-285750" algn="l" rtl="0">
                <a:lnSpc>
                  <a:spcPct val="90000"/>
                </a:lnSpc>
                <a:spcBef>
                  <a:spcPts val="1000"/>
                </a:spcBef>
                <a:spcAft>
                  <a:spcPts val="0"/>
                </a:spcAft>
                <a:buClr>
                  <a:srgbClr val="00001D"/>
                </a:buClr>
                <a:buSzPts val="1300"/>
                <a:buFont typeface="Arial"/>
                <a:buChar char="•"/>
              </a:pPr>
              <a:r>
                <a:rPr lang="en-US" sz="1300" b="0" i="0" u="none" strike="noStrike" cap="none">
                  <a:solidFill>
                    <a:srgbClr val="00001D"/>
                  </a:solidFill>
                  <a:latin typeface="Trebuchet MS"/>
                  <a:ea typeface="Trebuchet MS"/>
                  <a:cs typeface="Trebuchet MS"/>
                  <a:sym typeface="Trebuchet MS"/>
                </a:rPr>
                <a:t>Physical security </a:t>
              </a:r>
              <a:endParaRPr/>
            </a:p>
            <a:p>
              <a:pPr marL="285750" marR="0" lvl="0" indent="-285750" algn="l" rtl="0">
                <a:lnSpc>
                  <a:spcPct val="90000"/>
                </a:lnSpc>
                <a:spcBef>
                  <a:spcPts val="1000"/>
                </a:spcBef>
                <a:spcAft>
                  <a:spcPts val="0"/>
                </a:spcAft>
                <a:buClr>
                  <a:srgbClr val="00001D"/>
                </a:buClr>
                <a:buSzPts val="1300"/>
                <a:buFont typeface="Arial"/>
                <a:buChar char="•"/>
              </a:pPr>
              <a:r>
                <a:rPr lang="en-US" sz="1300" b="0" i="0" u="none" strike="noStrike" cap="none">
                  <a:solidFill>
                    <a:srgbClr val="00001D"/>
                  </a:solidFill>
                  <a:latin typeface="Trebuchet MS"/>
                  <a:ea typeface="Trebuchet MS"/>
                  <a:cs typeface="Trebuchet MS"/>
                  <a:sym typeface="Trebuchet MS"/>
                </a:rPr>
                <a:t>Logical security </a:t>
              </a:r>
              <a:endParaRPr/>
            </a:p>
            <a:p>
              <a:pPr marL="285750" marR="0" lvl="0" indent="-285750" algn="l" rtl="0">
                <a:lnSpc>
                  <a:spcPct val="90000"/>
                </a:lnSpc>
                <a:spcBef>
                  <a:spcPts val="1000"/>
                </a:spcBef>
                <a:spcAft>
                  <a:spcPts val="0"/>
                </a:spcAft>
                <a:buClr>
                  <a:srgbClr val="00001D"/>
                </a:buClr>
                <a:buSzPts val="1300"/>
                <a:buFont typeface="Arial"/>
                <a:buChar char="•"/>
              </a:pPr>
              <a:r>
                <a:rPr lang="en-US" sz="1300" b="0" i="0" u="none" strike="noStrike" cap="none">
                  <a:solidFill>
                    <a:srgbClr val="00001D"/>
                  </a:solidFill>
                  <a:latin typeface="Trebuchet MS"/>
                  <a:ea typeface="Trebuchet MS"/>
                  <a:cs typeface="Trebuchet MS"/>
                  <a:sym typeface="Trebuchet MS"/>
                </a:rPr>
                <a:t>App-level security </a:t>
              </a:r>
              <a:endParaRPr/>
            </a:p>
            <a:p>
              <a:pPr marL="285750" marR="0" lvl="0" indent="-285750" algn="l" rtl="0">
                <a:lnSpc>
                  <a:spcPct val="90000"/>
                </a:lnSpc>
                <a:spcBef>
                  <a:spcPts val="1000"/>
                </a:spcBef>
                <a:spcAft>
                  <a:spcPts val="0"/>
                </a:spcAft>
                <a:buClr>
                  <a:srgbClr val="00001D"/>
                </a:buClr>
                <a:buSzPts val="1300"/>
                <a:buFont typeface="Arial"/>
                <a:buChar char="•"/>
              </a:pPr>
              <a:r>
                <a:rPr lang="en-US" sz="1300" b="0" i="0" u="none" strike="noStrike" cap="none">
                  <a:solidFill>
                    <a:srgbClr val="00001D"/>
                  </a:solidFill>
                  <a:latin typeface="Trebuchet MS"/>
                  <a:ea typeface="Trebuchet MS"/>
                  <a:cs typeface="Trebuchet MS"/>
                  <a:sym typeface="Trebuchet MS"/>
                </a:rPr>
                <a:t>User/admin control</a:t>
              </a:r>
              <a:endParaRPr/>
            </a:p>
            <a:p>
              <a:pPr marL="285750" marR="0" lvl="0" indent="-203200" algn="l" rtl="0">
                <a:lnSpc>
                  <a:spcPct val="90000"/>
                </a:lnSpc>
                <a:spcBef>
                  <a:spcPts val="1000"/>
                </a:spcBef>
                <a:spcAft>
                  <a:spcPts val="0"/>
                </a:spcAft>
                <a:buClr>
                  <a:srgbClr val="323233"/>
                </a:buClr>
                <a:buSzPts val="1300"/>
                <a:buFont typeface="Arial"/>
                <a:buNone/>
              </a:pPr>
              <a:endParaRPr sz="1300" b="0" i="0" u="none" strike="noStrike" cap="none">
                <a:solidFill>
                  <a:srgbClr val="00001D"/>
                </a:solidFill>
                <a:latin typeface="Trebuchet MS"/>
                <a:ea typeface="Trebuchet MS"/>
                <a:cs typeface="Trebuchet MS"/>
                <a:sym typeface="Trebuchet MS"/>
              </a:endParaRPr>
            </a:p>
          </p:txBody>
        </p:sp>
        <p:pic>
          <p:nvPicPr>
            <p:cNvPr id="168" name="Google Shape;168;p7"/>
            <p:cNvPicPr preferRelativeResize="0"/>
            <p:nvPr/>
          </p:nvPicPr>
          <p:blipFill rotWithShape="1">
            <a:blip r:embed="rId3">
              <a:alphaModFix/>
            </a:blip>
            <a:srcRect/>
            <a:stretch/>
          </p:blipFill>
          <p:spPr>
            <a:xfrm>
              <a:off x="826358" y="3634156"/>
              <a:ext cx="183292" cy="122195"/>
            </a:xfrm>
            <a:prstGeom prst="rect">
              <a:avLst/>
            </a:prstGeom>
            <a:noFill/>
            <a:ln>
              <a:noFill/>
            </a:ln>
          </p:spPr>
        </p:pic>
        <p:pic>
          <p:nvPicPr>
            <p:cNvPr id="169" name="Google Shape;169;p7"/>
            <p:cNvPicPr preferRelativeResize="0"/>
            <p:nvPr/>
          </p:nvPicPr>
          <p:blipFill rotWithShape="1">
            <a:blip r:embed="rId3">
              <a:alphaModFix/>
            </a:blip>
            <a:srcRect/>
            <a:stretch/>
          </p:blipFill>
          <p:spPr>
            <a:xfrm>
              <a:off x="826358" y="3942131"/>
              <a:ext cx="183292" cy="122195"/>
            </a:xfrm>
            <a:prstGeom prst="rect">
              <a:avLst/>
            </a:prstGeom>
            <a:noFill/>
            <a:ln>
              <a:noFill/>
            </a:ln>
          </p:spPr>
        </p:pic>
        <p:pic>
          <p:nvPicPr>
            <p:cNvPr id="170" name="Google Shape;170;p7"/>
            <p:cNvPicPr preferRelativeResize="0"/>
            <p:nvPr/>
          </p:nvPicPr>
          <p:blipFill rotWithShape="1">
            <a:blip r:embed="rId3">
              <a:alphaModFix/>
            </a:blip>
            <a:srcRect/>
            <a:stretch/>
          </p:blipFill>
          <p:spPr>
            <a:xfrm>
              <a:off x="826358" y="4250106"/>
              <a:ext cx="183292" cy="122195"/>
            </a:xfrm>
            <a:prstGeom prst="rect">
              <a:avLst/>
            </a:prstGeom>
            <a:noFill/>
            <a:ln>
              <a:noFill/>
            </a:ln>
          </p:spPr>
        </p:pic>
        <p:pic>
          <p:nvPicPr>
            <p:cNvPr id="171" name="Google Shape;171;p7"/>
            <p:cNvPicPr preferRelativeResize="0"/>
            <p:nvPr/>
          </p:nvPicPr>
          <p:blipFill rotWithShape="1">
            <a:blip r:embed="rId3">
              <a:alphaModFix/>
            </a:blip>
            <a:srcRect/>
            <a:stretch/>
          </p:blipFill>
          <p:spPr>
            <a:xfrm>
              <a:off x="826358" y="4553043"/>
              <a:ext cx="183292" cy="122195"/>
            </a:xfrm>
            <a:prstGeom prst="rect">
              <a:avLst/>
            </a:prstGeom>
            <a:noFill/>
            <a:ln>
              <a:noFill/>
            </a:ln>
          </p:spPr>
        </p:pic>
      </p:grpSp>
      <p:grpSp>
        <p:nvGrpSpPr>
          <p:cNvPr id="172" name="Google Shape;172;p7"/>
          <p:cNvGrpSpPr/>
          <p:nvPr/>
        </p:nvGrpSpPr>
        <p:grpSpPr>
          <a:xfrm>
            <a:off x="4052463" y="3201073"/>
            <a:ext cx="3426023" cy="1412297"/>
            <a:chOff x="743206" y="3267979"/>
            <a:chExt cx="3426023" cy="1412297"/>
          </a:xfrm>
        </p:grpSpPr>
        <p:sp>
          <p:nvSpPr>
            <p:cNvPr id="173" name="Google Shape;173;p7"/>
            <p:cNvSpPr txBox="1"/>
            <p:nvPr/>
          </p:nvSpPr>
          <p:spPr>
            <a:xfrm>
              <a:off x="743206" y="3267979"/>
              <a:ext cx="3426023" cy="1383747"/>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0001D"/>
                </a:buClr>
                <a:buSzPts val="1300"/>
                <a:buFont typeface="Arial"/>
                <a:buNone/>
              </a:pPr>
              <a:r>
                <a:rPr lang="en-US" sz="1300" b="1" i="0" u="none" strike="noStrike" cap="none">
                  <a:solidFill>
                    <a:srgbClr val="00001D"/>
                  </a:solidFill>
                  <a:latin typeface="Trebuchet MS"/>
                  <a:ea typeface="Trebuchet MS"/>
                  <a:cs typeface="Trebuchet MS"/>
                  <a:sym typeface="Trebuchet MS"/>
                </a:rPr>
                <a:t>Servers</a:t>
              </a:r>
              <a:endParaRPr/>
            </a:p>
            <a:p>
              <a:pPr marL="285750" marR="0" lvl="0" indent="-285750" algn="l" rtl="0">
                <a:lnSpc>
                  <a:spcPct val="90000"/>
                </a:lnSpc>
                <a:spcBef>
                  <a:spcPts val="1000"/>
                </a:spcBef>
                <a:spcAft>
                  <a:spcPts val="0"/>
                </a:spcAft>
                <a:buClr>
                  <a:srgbClr val="00001D"/>
                </a:buClr>
                <a:buSzPts val="1300"/>
                <a:buFont typeface="Arial"/>
                <a:buChar char="•"/>
              </a:pPr>
              <a:r>
                <a:rPr lang="en-US" sz="1300" b="0" i="0" u="none" strike="noStrike" cap="none">
                  <a:solidFill>
                    <a:srgbClr val="00001D"/>
                  </a:solidFill>
                  <a:latin typeface="Trebuchet MS"/>
                  <a:ea typeface="Trebuchet MS"/>
                  <a:cs typeface="Trebuchet MS"/>
                  <a:sym typeface="Trebuchet MS"/>
                </a:rPr>
                <a:t>May have default passwords</a:t>
              </a:r>
              <a:endParaRPr/>
            </a:p>
            <a:p>
              <a:pPr marL="285750" marR="0" lvl="0" indent="-285750" algn="l" rtl="0">
                <a:lnSpc>
                  <a:spcPct val="90000"/>
                </a:lnSpc>
                <a:spcBef>
                  <a:spcPts val="1000"/>
                </a:spcBef>
                <a:spcAft>
                  <a:spcPts val="0"/>
                </a:spcAft>
                <a:buClr>
                  <a:srgbClr val="00001D"/>
                </a:buClr>
                <a:buSzPts val="1300"/>
                <a:buFont typeface="Arial"/>
                <a:buChar char="•"/>
              </a:pPr>
              <a:r>
                <a:rPr lang="en-US" sz="1300" b="0" i="0" u="none" strike="noStrike" cap="none">
                  <a:solidFill>
                    <a:srgbClr val="00001D"/>
                  </a:solidFill>
                  <a:latin typeface="Trebuchet MS"/>
                  <a:ea typeface="Trebuchet MS"/>
                  <a:cs typeface="Trebuchet MS"/>
                  <a:sym typeface="Trebuchet MS"/>
                </a:rPr>
                <a:t>May not be patched</a:t>
              </a:r>
              <a:endParaRPr/>
            </a:p>
            <a:p>
              <a:pPr marL="285750" marR="0" lvl="0" indent="-285750" algn="l" rtl="0">
                <a:lnSpc>
                  <a:spcPct val="90000"/>
                </a:lnSpc>
                <a:spcBef>
                  <a:spcPts val="1000"/>
                </a:spcBef>
                <a:spcAft>
                  <a:spcPts val="0"/>
                </a:spcAft>
                <a:buClr>
                  <a:srgbClr val="00001D"/>
                </a:buClr>
                <a:buSzPts val="1300"/>
                <a:buFont typeface="Arial"/>
                <a:buChar char="•"/>
              </a:pPr>
              <a:r>
                <a:rPr lang="en-US" sz="1300" b="0" i="0" u="none" strike="noStrike" cap="none">
                  <a:solidFill>
                    <a:srgbClr val="00001D"/>
                  </a:solidFill>
                  <a:latin typeface="Trebuchet MS"/>
                  <a:ea typeface="Trebuchet MS"/>
                  <a:cs typeface="Trebuchet MS"/>
                  <a:sym typeface="Trebuchet MS"/>
                </a:rPr>
                <a:t>May have unknown vulnerabilities </a:t>
              </a:r>
              <a:endParaRPr/>
            </a:p>
            <a:p>
              <a:pPr marL="285750" marR="0" lvl="0" indent="-285750" algn="l" rtl="0">
                <a:lnSpc>
                  <a:spcPct val="90000"/>
                </a:lnSpc>
                <a:spcBef>
                  <a:spcPts val="1000"/>
                </a:spcBef>
                <a:spcAft>
                  <a:spcPts val="0"/>
                </a:spcAft>
                <a:buClr>
                  <a:srgbClr val="00001D"/>
                </a:buClr>
                <a:buSzPts val="1300"/>
                <a:buFont typeface="Arial"/>
                <a:buChar char="•"/>
              </a:pPr>
              <a:r>
                <a:rPr lang="en-US" sz="1300" b="0" i="0" u="none" strike="noStrike" cap="none">
                  <a:solidFill>
                    <a:srgbClr val="00001D"/>
                  </a:solidFill>
                  <a:latin typeface="Trebuchet MS"/>
                  <a:ea typeface="Trebuchet MS"/>
                  <a:cs typeface="Trebuchet MS"/>
                  <a:sym typeface="Trebuchet MS"/>
                </a:rPr>
                <a:t>May fail and lose data if not backed up </a:t>
              </a:r>
              <a:endParaRPr/>
            </a:p>
            <a:p>
              <a:pPr marL="285750" marR="0" lvl="0" indent="-203200" algn="l" rtl="0">
                <a:lnSpc>
                  <a:spcPct val="90000"/>
                </a:lnSpc>
                <a:spcBef>
                  <a:spcPts val="1000"/>
                </a:spcBef>
                <a:spcAft>
                  <a:spcPts val="0"/>
                </a:spcAft>
                <a:buClr>
                  <a:srgbClr val="323233"/>
                </a:buClr>
                <a:buSzPts val="1300"/>
                <a:buFont typeface="Arial"/>
                <a:buNone/>
              </a:pPr>
              <a:endParaRPr sz="1300" b="0" i="0" u="none" strike="noStrike" cap="none">
                <a:solidFill>
                  <a:srgbClr val="00001D"/>
                </a:solidFill>
                <a:latin typeface="Trebuchet MS"/>
                <a:ea typeface="Trebuchet MS"/>
                <a:cs typeface="Trebuchet MS"/>
                <a:sym typeface="Trebuchet MS"/>
              </a:endParaRPr>
            </a:p>
          </p:txBody>
        </p:sp>
        <p:pic>
          <p:nvPicPr>
            <p:cNvPr id="174" name="Google Shape;174;p7"/>
            <p:cNvPicPr preferRelativeResize="0"/>
            <p:nvPr/>
          </p:nvPicPr>
          <p:blipFill rotWithShape="1">
            <a:blip r:embed="rId3">
              <a:alphaModFix/>
            </a:blip>
            <a:srcRect/>
            <a:stretch/>
          </p:blipFill>
          <p:spPr>
            <a:xfrm>
              <a:off x="826358" y="3634156"/>
              <a:ext cx="183292" cy="122195"/>
            </a:xfrm>
            <a:prstGeom prst="rect">
              <a:avLst/>
            </a:prstGeom>
            <a:noFill/>
            <a:ln>
              <a:noFill/>
            </a:ln>
          </p:spPr>
        </p:pic>
        <p:pic>
          <p:nvPicPr>
            <p:cNvPr id="175" name="Google Shape;175;p7"/>
            <p:cNvPicPr preferRelativeResize="0"/>
            <p:nvPr/>
          </p:nvPicPr>
          <p:blipFill rotWithShape="1">
            <a:blip r:embed="rId3">
              <a:alphaModFix/>
            </a:blip>
            <a:srcRect/>
            <a:stretch/>
          </p:blipFill>
          <p:spPr>
            <a:xfrm>
              <a:off x="826358" y="3942131"/>
              <a:ext cx="183292" cy="122195"/>
            </a:xfrm>
            <a:prstGeom prst="rect">
              <a:avLst/>
            </a:prstGeom>
            <a:noFill/>
            <a:ln>
              <a:noFill/>
            </a:ln>
          </p:spPr>
        </p:pic>
        <p:pic>
          <p:nvPicPr>
            <p:cNvPr id="176" name="Google Shape;176;p7"/>
            <p:cNvPicPr preferRelativeResize="0"/>
            <p:nvPr/>
          </p:nvPicPr>
          <p:blipFill rotWithShape="1">
            <a:blip r:embed="rId3">
              <a:alphaModFix/>
            </a:blip>
            <a:srcRect/>
            <a:stretch/>
          </p:blipFill>
          <p:spPr>
            <a:xfrm>
              <a:off x="826358" y="4250106"/>
              <a:ext cx="183292" cy="122195"/>
            </a:xfrm>
            <a:prstGeom prst="rect">
              <a:avLst/>
            </a:prstGeom>
            <a:noFill/>
            <a:ln>
              <a:noFill/>
            </a:ln>
          </p:spPr>
        </p:pic>
        <p:pic>
          <p:nvPicPr>
            <p:cNvPr id="177" name="Google Shape;177;p7"/>
            <p:cNvPicPr preferRelativeResize="0"/>
            <p:nvPr/>
          </p:nvPicPr>
          <p:blipFill rotWithShape="1">
            <a:blip r:embed="rId3">
              <a:alphaModFix/>
            </a:blip>
            <a:srcRect/>
            <a:stretch/>
          </p:blipFill>
          <p:spPr>
            <a:xfrm>
              <a:off x="826358" y="4558081"/>
              <a:ext cx="183292" cy="122195"/>
            </a:xfrm>
            <a:prstGeom prst="rect">
              <a:avLst/>
            </a:prstGeom>
            <a:noFill/>
            <a:ln>
              <a:noFill/>
            </a:ln>
          </p:spPr>
        </p:pic>
      </p:grpSp>
      <p:grpSp>
        <p:nvGrpSpPr>
          <p:cNvPr id="178" name="Google Shape;178;p7"/>
          <p:cNvGrpSpPr/>
          <p:nvPr/>
        </p:nvGrpSpPr>
        <p:grpSpPr>
          <a:xfrm>
            <a:off x="4052463" y="4982941"/>
            <a:ext cx="3426023" cy="1383747"/>
            <a:chOff x="743206" y="3267979"/>
            <a:chExt cx="3426023" cy="1383747"/>
          </a:xfrm>
        </p:grpSpPr>
        <p:sp>
          <p:nvSpPr>
            <p:cNvPr id="179" name="Google Shape;179;p7"/>
            <p:cNvSpPr txBox="1"/>
            <p:nvPr/>
          </p:nvSpPr>
          <p:spPr>
            <a:xfrm>
              <a:off x="743206" y="3267979"/>
              <a:ext cx="3426023" cy="1383747"/>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0001D"/>
                </a:buClr>
                <a:buSzPts val="1300"/>
                <a:buFont typeface="Arial"/>
                <a:buNone/>
              </a:pPr>
              <a:r>
                <a:rPr lang="en-US" sz="1300" b="1" i="0" u="none" strike="noStrike" cap="none">
                  <a:solidFill>
                    <a:srgbClr val="00001D"/>
                  </a:solidFill>
                  <a:latin typeface="Trebuchet MS"/>
                  <a:ea typeface="Trebuchet MS"/>
                  <a:cs typeface="Trebuchet MS"/>
                  <a:sym typeface="Trebuchet MS"/>
                </a:rPr>
                <a:t>Backup for Microsoft 365:</a:t>
              </a:r>
              <a:endParaRPr/>
            </a:p>
            <a:p>
              <a:pPr marL="285750" marR="0" lvl="0" indent="-285750" algn="l" rtl="0">
                <a:lnSpc>
                  <a:spcPct val="90000"/>
                </a:lnSpc>
                <a:spcBef>
                  <a:spcPts val="1000"/>
                </a:spcBef>
                <a:spcAft>
                  <a:spcPts val="0"/>
                </a:spcAft>
                <a:buClr>
                  <a:srgbClr val="00001D"/>
                </a:buClr>
                <a:buSzPts val="1300"/>
                <a:buFont typeface="Arial"/>
                <a:buChar char="•"/>
              </a:pPr>
              <a:r>
                <a:rPr lang="en-US" sz="1300" b="0" i="0" u="none" strike="noStrike" cap="none">
                  <a:solidFill>
                    <a:srgbClr val="00001D"/>
                  </a:solidFill>
                  <a:latin typeface="Trebuchet MS"/>
                  <a:ea typeface="Trebuchet MS"/>
                  <a:cs typeface="Trebuchet MS"/>
                  <a:sym typeface="Trebuchet MS"/>
                </a:rPr>
                <a:t>Provides the same cloud data protections as Microsoft 365</a:t>
              </a:r>
              <a:endParaRPr/>
            </a:p>
            <a:p>
              <a:pPr marL="285750" marR="0" lvl="0" indent="-285750" algn="l" rtl="0">
                <a:lnSpc>
                  <a:spcPct val="90000"/>
                </a:lnSpc>
                <a:spcBef>
                  <a:spcPts val="1000"/>
                </a:spcBef>
                <a:spcAft>
                  <a:spcPts val="0"/>
                </a:spcAft>
                <a:buClr>
                  <a:srgbClr val="00001D"/>
                </a:buClr>
                <a:buSzPts val="1300"/>
                <a:buFont typeface="Arial"/>
                <a:buChar char="•"/>
              </a:pPr>
              <a:r>
                <a:rPr lang="en-US" sz="1300" b="0" i="0" u="none" strike="noStrike" cap="none">
                  <a:solidFill>
                    <a:srgbClr val="00001D"/>
                  </a:solidFill>
                  <a:latin typeface="Trebuchet MS"/>
                  <a:ea typeface="Trebuchet MS"/>
                  <a:cs typeface="Trebuchet MS"/>
                  <a:sym typeface="Trebuchet MS"/>
                </a:rPr>
                <a:t>Stores data in a different location</a:t>
              </a:r>
              <a:endParaRPr/>
            </a:p>
          </p:txBody>
        </p:sp>
        <p:pic>
          <p:nvPicPr>
            <p:cNvPr id="180" name="Google Shape;180;p7"/>
            <p:cNvPicPr preferRelativeResize="0"/>
            <p:nvPr/>
          </p:nvPicPr>
          <p:blipFill rotWithShape="1">
            <a:blip r:embed="rId3">
              <a:alphaModFix/>
            </a:blip>
            <a:srcRect/>
            <a:stretch/>
          </p:blipFill>
          <p:spPr>
            <a:xfrm>
              <a:off x="826358" y="3634156"/>
              <a:ext cx="183292" cy="122195"/>
            </a:xfrm>
            <a:prstGeom prst="rect">
              <a:avLst/>
            </a:prstGeom>
            <a:noFill/>
            <a:ln>
              <a:noFill/>
            </a:ln>
          </p:spPr>
        </p:pic>
        <p:pic>
          <p:nvPicPr>
            <p:cNvPr id="181" name="Google Shape;181;p7"/>
            <p:cNvPicPr preferRelativeResize="0"/>
            <p:nvPr/>
          </p:nvPicPr>
          <p:blipFill rotWithShape="1">
            <a:blip r:embed="rId3">
              <a:alphaModFix/>
            </a:blip>
            <a:srcRect/>
            <a:stretch/>
          </p:blipFill>
          <p:spPr>
            <a:xfrm>
              <a:off x="826358" y="4128182"/>
              <a:ext cx="183292" cy="122195"/>
            </a:xfrm>
            <a:prstGeom prst="rect">
              <a:avLst/>
            </a:prstGeom>
            <a:noFill/>
            <a:ln>
              <a:noFill/>
            </a:ln>
          </p:spPr>
        </p:pic>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8"/>
          <p:cNvSpPr txBox="1">
            <a:spLocks noGrp="1"/>
          </p:cNvSpPr>
          <p:nvPr>
            <p:ph type="sldNum" idx="12"/>
          </p:nvPr>
        </p:nvSpPr>
        <p:spPr>
          <a:xfrm>
            <a:off x="11313459" y="6444477"/>
            <a:ext cx="699470" cy="276999"/>
          </a:xfrm>
          <a:prstGeom prst="rect">
            <a:avLst/>
          </a:prstGeom>
          <a:noFill/>
          <a:ln>
            <a:noFill/>
          </a:ln>
        </p:spPr>
        <p:txBody>
          <a:bodyPr spcFirstLastPara="1" wrap="square" lIns="45700" tIns="45700" rIns="45700" bIns="45700" anchor="b" anchorCtr="0">
            <a:spAutoFit/>
          </a:bodyPr>
          <a:lstStyle/>
          <a:p>
            <a:pPr marL="0" lvl="0" indent="0" algn="r" rtl="0">
              <a:lnSpc>
                <a:spcPct val="100000"/>
              </a:lnSpc>
              <a:spcBef>
                <a:spcPts val="0"/>
              </a:spcBef>
              <a:spcAft>
                <a:spcPts val="0"/>
              </a:spcAft>
              <a:buClr>
                <a:schemeClr val="accent4"/>
              </a:buClr>
              <a:buSzPts val="1200"/>
              <a:buFont typeface="Arial"/>
              <a:buNone/>
            </a:pPr>
            <a:fld id="{00000000-1234-1234-1234-123412341234}" type="slidenum">
              <a:rPr lang="en-US"/>
              <a:t>8</a:t>
            </a:fld>
            <a:endParaRPr/>
          </a:p>
        </p:txBody>
      </p:sp>
      <p:sp>
        <p:nvSpPr>
          <p:cNvPr id="187" name="Google Shape;187;p8"/>
          <p:cNvSpPr txBox="1"/>
          <p:nvPr/>
        </p:nvSpPr>
        <p:spPr>
          <a:xfrm>
            <a:off x="730593" y="2207548"/>
            <a:ext cx="5966769" cy="51061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1D"/>
              </a:buClr>
              <a:buSzPts val="2000"/>
              <a:buFont typeface="Arial"/>
              <a:buNone/>
            </a:pPr>
            <a:r>
              <a:rPr lang="en-US" sz="2000" b="0" i="0" u="none" strike="noStrike" cap="none" dirty="0">
                <a:solidFill>
                  <a:srgbClr val="00001D"/>
                </a:solidFill>
                <a:latin typeface="Trebuchet MS"/>
                <a:ea typeface="Trebuchet MS"/>
                <a:cs typeface="Trebuchet MS"/>
                <a:sym typeface="Trebuchet MS"/>
              </a:rPr>
              <a:t>My small business already has too many IT tools to use. Won’t this complicate day-to-day operations?</a:t>
            </a:r>
            <a:endParaRPr dirty="0"/>
          </a:p>
          <a:p>
            <a:pPr marL="0" marR="0" lvl="0" indent="0" algn="l" rtl="0">
              <a:lnSpc>
                <a:spcPct val="100000"/>
              </a:lnSpc>
              <a:spcBef>
                <a:spcPts val="1000"/>
              </a:spcBef>
              <a:spcAft>
                <a:spcPts val="0"/>
              </a:spcAft>
              <a:buClr>
                <a:srgbClr val="00001D"/>
              </a:buClr>
              <a:buSzPts val="2000"/>
              <a:buFont typeface="Arial"/>
              <a:buNone/>
            </a:pPr>
            <a:r>
              <a:rPr lang="en-US" sz="2000" b="0" i="0" u="none" strike="noStrike" cap="none" dirty="0">
                <a:solidFill>
                  <a:srgbClr val="00001D"/>
                </a:solidFill>
                <a:latin typeface="Trebuchet MS"/>
                <a:ea typeface="Trebuchet MS"/>
                <a:cs typeface="Trebuchet MS"/>
                <a:sym typeface="Trebuchet MS"/>
              </a:rPr>
              <a:t>We will install and manage your Backup for Microsoft 365 for you. Gain the peace of mind of a fully managed solution. </a:t>
            </a:r>
            <a:endParaRPr dirty="0"/>
          </a:p>
          <a:p>
            <a:pPr marL="0" marR="0" lvl="0" indent="0" algn="l" rtl="0">
              <a:lnSpc>
                <a:spcPct val="100000"/>
              </a:lnSpc>
              <a:spcBef>
                <a:spcPts val="1000"/>
              </a:spcBef>
              <a:spcAft>
                <a:spcPts val="0"/>
              </a:spcAft>
              <a:buClr>
                <a:srgbClr val="323233"/>
              </a:buClr>
              <a:buSzPts val="2000"/>
              <a:buFont typeface="Arial"/>
              <a:buNone/>
            </a:pPr>
            <a:endParaRPr sz="2000" b="0" i="0" u="none" strike="noStrike" cap="none" dirty="0">
              <a:solidFill>
                <a:srgbClr val="00001D"/>
              </a:solidFill>
              <a:latin typeface="Trebuchet MS"/>
              <a:ea typeface="Trebuchet MS"/>
              <a:cs typeface="Trebuchet MS"/>
              <a:sym typeface="Trebuchet MS"/>
            </a:endParaRPr>
          </a:p>
          <a:p>
            <a:pPr marL="0" marR="0" lvl="0" indent="0" algn="l" rtl="0">
              <a:lnSpc>
                <a:spcPct val="100000"/>
              </a:lnSpc>
              <a:spcBef>
                <a:spcPts val="1000"/>
              </a:spcBef>
              <a:spcAft>
                <a:spcPts val="0"/>
              </a:spcAft>
              <a:buClr>
                <a:srgbClr val="323233"/>
              </a:buClr>
              <a:buSzPts val="2000"/>
              <a:buFont typeface="Arial"/>
              <a:buNone/>
            </a:pPr>
            <a:endParaRPr sz="2000" b="0" i="0" u="none" strike="noStrike" cap="none" dirty="0">
              <a:solidFill>
                <a:srgbClr val="00001D"/>
              </a:solidFill>
              <a:latin typeface="Trebuchet MS"/>
              <a:ea typeface="Trebuchet MS"/>
              <a:cs typeface="Trebuchet MS"/>
              <a:sym typeface="Trebuchet MS"/>
            </a:endParaRPr>
          </a:p>
          <a:p>
            <a:pPr marL="0" marR="0" lvl="0" indent="0" algn="l" rtl="0">
              <a:lnSpc>
                <a:spcPct val="100000"/>
              </a:lnSpc>
              <a:spcBef>
                <a:spcPts val="1000"/>
              </a:spcBef>
              <a:spcAft>
                <a:spcPts val="0"/>
              </a:spcAft>
              <a:buClr>
                <a:srgbClr val="323233"/>
              </a:buClr>
              <a:buSzPts val="2000"/>
              <a:buFont typeface="Arial"/>
              <a:buNone/>
            </a:pPr>
            <a:endParaRPr sz="2000" b="0" i="0" u="none" strike="noStrike" cap="none" dirty="0">
              <a:solidFill>
                <a:srgbClr val="00001D"/>
              </a:solidFill>
              <a:latin typeface="Trebuchet MS"/>
              <a:ea typeface="Trebuchet MS"/>
              <a:cs typeface="Trebuchet MS"/>
              <a:sym typeface="Trebuchet MS"/>
            </a:endParaRPr>
          </a:p>
        </p:txBody>
      </p:sp>
      <p:sp>
        <p:nvSpPr>
          <p:cNvPr id="188" name="Google Shape;188;p8"/>
          <p:cNvSpPr txBox="1"/>
          <p:nvPr/>
        </p:nvSpPr>
        <p:spPr>
          <a:xfrm>
            <a:off x="743207" y="720321"/>
            <a:ext cx="4812614" cy="710273"/>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6004D"/>
              </a:buClr>
              <a:buSzPts val="3200"/>
              <a:buFont typeface="Trebuchet MS"/>
              <a:buNone/>
            </a:pPr>
            <a:r>
              <a:rPr lang="en-US" sz="3200" b="1" i="0" u="none" strike="noStrike" cap="none">
                <a:solidFill>
                  <a:srgbClr val="06004D"/>
                </a:solidFill>
                <a:latin typeface="Trebuchet MS"/>
                <a:ea typeface="Trebuchet MS"/>
                <a:cs typeface="Trebuchet MS"/>
                <a:sym typeface="Trebuchet MS"/>
              </a:rPr>
              <a:t>Myth #6:</a:t>
            </a:r>
            <a:endParaRPr/>
          </a:p>
        </p:txBody>
      </p:sp>
      <p:sp>
        <p:nvSpPr>
          <p:cNvPr id="189" name="Google Shape;189;p8"/>
          <p:cNvSpPr txBox="1"/>
          <p:nvPr/>
        </p:nvSpPr>
        <p:spPr>
          <a:xfrm>
            <a:off x="743207" y="1390837"/>
            <a:ext cx="5428993" cy="84505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6004D"/>
              </a:buClr>
              <a:buSzPts val="2400"/>
              <a:buFont typeface="Trebuchet MS"/>
              <a:buNone/>
            </a:pPr>
            <a:r>
              <a:rPr lang="en-US" sz="2400" b="0" i="0" u="none" strike="noStrike" cap="none">
                <a:solidFill>
                  <a:srgbClr val="06004D"/>
                </a:solidFill>
                <a:latin typeface="Trebuchet MS"/>
                <a:ea typeface="Trebuchet MS"/>
                <a:cs typeface="Trebuchet MS"/>
                <a:sym typeface="Trebuchet MS"/>
              </a:rPr>
              <a:t>Online Backup Is Hard to Use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9"/>
          <p:cNvSpPr txBox="1">
            <a:spLocks noGrp="1"/>
          </p:cNvSpPr>
          <p:nvPr>
            <p:ph type="sldNum" idx="12"/>
          </p:nvPr>
        </p:nvSpPr>
        <p:spPr>
          <a:xfrm>
            <a:off x="11313459" y="6444477"/>
            <a:ext cx="699470" cy="276999"/>
          </a:xfrm>
          <a:prstGeom prst="rect">
            <a:avLst/>
          </a:prstGeom>
          <a:noFill/>
          <a:ln>
            <a:noFill/>
          </a:ln>
        </p:spPr>
        <p:txBody>
          <a:bodyPr spcFirstLastPara="1" wrap="square" lIns="45700" tIns="45700" rIns="45700" bIns="45700" anchor="b" anchorCtr="0">
            <a:spAutoFit/>
          </a:bodyPr>
          <a:lstStyle/>
          <a:p>
            <a:pPr marL="0" lvl="0" indent="0" algn="r" rtl="0">
              <a:lnSpc>
                <a:spcPct val="100000"/>
              </a:lnSpc>
              <a:spcBef>
                <a:spcPts val="0"/>
              </a:spcBef>
              <a:spcAft>
                <a:spcPts val="0"/>
              </a:spcAft>
              <a:buClr>
                <a:schemeClr val="accent4"/>
              </a:buClr>
              <a:buSzPts val="1200"/>
              <a:buFont typeface="Arial"/>
              <a:buNone/>
            </a:pPr>
            <a:fld id="{00000000-1234-1234-1234-123412341234}" type="slidenum">
              <a:rPr lang="en-US"/>
              <a:t>9</a:t>
            </a:fld>
            <a:endParaRPr/>
          </a:p>
        </p:txBody>
      </p:sp>
      <p:sp>
        <p:nvSpPr>
          <p:cNvPr id="195" name="Google Shape;195;p9"/>
          <p:cNvSpPr txBox="1">
            <a:spLocks noGrp="1"/>
          </p:cNvSpPr>
          <p:nvPr>
            <p:ph type="body" idx="1"/>
          </p:nvPr>
        </p:nvSpPr>
        <p:spPr>
          <a:xfrm>
            <a:off x="742949" y="775460"/>
            <a:ext cx="8741035" cy="43815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200"/>
              <a:buNone/>
            </a:pPr>
            <a:r>
              <a:rPr lang="en-US"/>
              <a:t>Common Use Cases for Online Backup</a:t>
            </a:r>
            <a:endParaRPr/>
          </a:p>
        </p:txBody>
      </p:sp>
      <p:sp>
        <p:nvSpPr>
          <p:cNvPr id="196" name="Google Shape;196;p9"/>
          <p:cNvSpPr/>
          <p:nvPr/>
        </p:nvSpPr>
        <p:spPr>
          <a:xfrm>
            <a:off x="1133856" y="1693717"/>
            <a:ext cx="2156115" cy="2156115"/>
          </a:xfrm>
          <a:prstGeom prst="rect">
            <a:avLst/>
          </a:prstGeom>
          <a:solidFill>
            <a:srgbClr val="CFE7F9"/>
          </a:solidFill>
          <a:ln>
            <a:noFill/>
          </a:ln>
        </p:spPr>
        <p:txBody>
          <a:bodyPr spcFirstLastPara="1" wrap="square" lIns="182875" tIns="274300" rIns="182875" bIns="182875" anchor="t" anchorCtr="0">
            <a:noAutofit/>
          </a:bodyPr>
          <a:lstStyle/>
          <a:p>
            <a:pPr marL="0" marR="0" lvl="0" indent="0" algn="ctr" rtl="0">
              <a:lnSpc>
                <a:spcPct val="100000"/>
              </a:lnSpc>
              <a:spcBef>
                <a:spcPts val="0"/>
              </a:spcBef>
              <a:spcAft>
                <a:spcPts val="0"/>
              </a:spcAft>
              <a:buClr>
                <a:srgbClr val="00001D"/>
              </a:buClr>
              <a:buSzPts val="1400"/>
              <a:buFont typeface="Trebuchet MS"/>
              <a:buNone/>
            </a:pPr>
            <a:r>
              <a:rPr lang="en-US" sz="1400" b="1" i="0" u="none" strike="noStrike" cap="none">
                <a:solidFill>
                  <a:srgbClr val="00001D"/>
                </a:solidFill>
                <a:latin typeface="Trebuchet MS"/>
                <a:ea typeface="Trebuchet MS"/>
                <a:cs typeface="Trebuchet MS"/>
                <a:sym typeface="Trebuchet MS"/>
              </a:rPr>
              <a:t>Business          Continuity</a:t>
            </a:r>
            <a:endParaRPr/>
          </a:p>
          <a:p>
            <a:pPr marL="0" marR="0" lvl="0" indent="0" algn="ctr" rtl="0">
              <a:lnSpc>
                <a:spcPct val="100000"/>
              </a:lnSpc>
              <a:spcBef>
                <a:spcPts val="0"/>
              </a:spcBef>
              <a:spcAft>
                <a:spcPts val="0"/>
              </a:spcAft>
              <a:buClr>
                <a:srgbClr val="161616"/>
              </a:buClr>
              <a:buSzPts val="1200"/>
              <a:buFont typeface="Arial"/>
              <a:buNone/>
            </a:pPr>
            <a:endParaRPr sz="1200" b="0" i="0" u="none" strike="noStrike" cap="none">
              <a:solidFill>
                <a:srgbClr val="00001D"/>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1D"/>
              </a:buClr>
              <a:buSzPts val="1200"/>
              <a:buFont typeface="Trebuchet MS"/>
              <a:buNone/>
            </a:pPr>
            <a:r>
              <a:rPr lang="en-US" sz="1200" b="0" i="0" u="none" strike="noStrike" cap="none">
                <a:solidFill>
                  <a:srgbClr val="00001D"/>
                </a:solidFill>
                <a:latin typeface="Trebuchet MS"/>
                <a:ea typeface="Trebuchet MS"/>
                <a:cs typeface="Trebuchet MS"/>
                <a:sym typeface="Trebuchet MS"/>
              </a:rPr>
              <a:t>Use point-in-time recovery to restore files at any time, helping keep your business running in all conditions.  </a:t>
            </a:r>
            <a:endParaRPr/>
          </a:p>
        </p:txBody>
      </p:sp>
      <p:sp>
        <p:nvSpPr>
          <p:cNvPr id="197" name="Google Shape;197;p9"/>
          <p:cNvSpPr/>
          <p:nvPr/>
        </p:nvSpPr>
        <p:spPr>
          <a:xfrm>
            <a:off x="1133855" y="4107006"/>
            <a:ext cx="2156115" cy="2156115"/>
          </a:xfrm>
          <a:prstGeom prst="rect">
            <a:avLst/>
          </a:prstGeom>
          <a:solidFill>
            <a:srgbClr val="CFE7F9"/>
          </a:solidFill>
          <a:ln>
            <a:noFill/>
          </a:ln>
        </p:spPr>
        <p:txBody>
          <a:bodyPr spcFirstLastPara="1" wrap="square" lIns="182875" tIns="274300" rIns="182875" bIns="182875" anchor="t" anchorCtr="0">
            <a:noAutofit/>
          </a:bodyPr>
          <a:lstStyle/>
          <a:p>
            <a:pPr marL="0" marR="0" lvl="0" indent="0" algn="ctr" rtl="0">
              <a:lnSpc>
                <a:spcPct val="100000"/>
              </a:lnSpc>
              <a:spcBef>
                <a:spcPts val="0"/>
              </a:spcBef>
              <a:spcAft>
                <a:spcPts val="0"/>
              </a:spcAft>
              <a:buClr>
                <a:srgbClr val="00001D"/>
              </a:buClr>
              <a:buSzPts val="1400"/>
              <a:buFont typeface="Trebuchet MS"/>
              <a:buNone/>
            </a:pPr>
            <a:r>
              <a:rPr lang="en-US" sz="1400" b="1" i="0" u="none" strike="noStrike" cap="none">
                <a:solidFill>
                  <a:srgbClr val="00001D"/>
                </a:solidFill>
                <a:latin typeface="Trebuchet MS"/>
                <a:ea typeface="Trebuchet MS"/>
                <a:cs typeface="Trebuchet MS"/>
                <a:sym typeface="Trebuchet MS"/>
              </a:rPr>
              <a:t>Customer Data Protection</a:t>
            </a:r>
            <a:endParaRPr/>
          </a:p>
          <a:p>
            <a:pPr marL="0" marR="0" lvl="0" indent="0" algn="ctr" rtl="0">
              <a:lnSpc>
                <a:spcPct val="100000"/>
              </a:lnSpc>
              <a:spcBef>
                <a:spcPts val="0"/>
              </a:spcBef>
              <a:spcAft>
                <a:spcPts val="0"/>
              </a:spcAft>
              <a:buClr>
                <a:srgbClr val="161616"/>
              </a:buClr>
              <a:buSzPts val="1200"/>
              <a:buFont typeface="Arial"/>
              <a:buNone/>
            </a:pPr>
            <a:endParaRPr sz="1200" b="0" i="0" u="none" strike="noStrike" cap="none">
              <a:solidFill>
                <a:srgbClr val="00001D"/>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1D"/>
              </a:buClr>
              <a:buSzPts val="1200"/>
              <a:buFont typeface="Trebuchet MS"/>
              <a:buNone/>
            </a:pPr>
            <a:r>
              <a:rPr lang="en-US" sz="1200" b="0" i="0" u="none" strike="noStrike" cap="none">
                <a:solidFill>
                  <a:srgbClr val="00001D"/>
                </a:solidFill>
                <a:latin typeface="Trebuchet MS"/>
                <a:ea typeface="Trebuchet MS"/>
                <a:cs typeface="Trebuchet MS"/>
                <a:sym typeface="Trebuchet MS"/>
              </a:rPr>
              <a:t>Recover data that’s the lifeblood of your business—contracts, emails, project documents, and contact information. </a:t>
            </a:r>
            <a:endParaRPr/>
          </a:p>
        </p:txBody>
      </p:sp>
      <p:sp>
        <p:nvSpPr>
          <p:cNvPr id="198" name="Google Shape;198;p9"/>
          <p:cNvSpPr/>
          <p:nvPr/>
        </p:nvSpPr>
        <p:spPr>
          <a:xfrm>
            <a:off x="3722732" y="1693717"/>
            <a:ext cx="2156115" cy="2156115"/>
          </a:xfrm>
          <a:prstGeom prst="rect">
            <a:avLst/>
          </a:prstGeom>
          <a:solidFill>
            <a:srgbClr val="CFE7F9"/>
          </a:solidFill>
          <a:ln>
            <a:noFill/>
          </a:ln>
        </p:spPr>
        <p:txBody>
          <a:bodyPr spcFirstLastPara="1" wrap="square" lIns="182875" tIns="274300" rIns="182875" bIns="182875" anchor="t" anchorCtr="0">
            <a:noAutofit/>
          </a:bodyPr>
          <a:lstStyle/>
          <a:p>
            <a:pPr marL="0" marR="0" lvl="0" indent="0" algn="ctr" rtl="0">
              <a:lnSpc>
                <a:spcPct val="100000"/>
              </a:lnSpc>
              <a:spcBef>
                <a:spcPts val="0"/>
              </a:spcBef>
              <a:spcAft>
                <a:spcPts val="0"/>
              </a:spcAft>
              <a:buClr>
                <a:srgbClr val="00001D"/>
              </a:buClr>
              <a:buSzPts val="1400"/>
              <a:buFont typeface="Trebuchet MS"/>
              <a:buNone/>
            </a:pPr>
            <a:r>
              <a:rPr lang="en-US" sz="1400" b="1" i="0" u="none" strike="noStrike" cap="none">
                <a:solidFill>
                  <a:srgbClr val="00001D"/>
                </a:solidFill>
                <a:latin typeface="Trebuchet MS"/>
                <a:ea typeface="Trebuchet MS"/>
                <a:cs typeface="Trebuchet MS"/>
                <a:sym typeface="Trebuchet MS"/>
              </a:rPr>
              <a:t>Workforce    Productivity </a:t>
            </a:r>
            <a:br>
              <a:rPr lang="en-US" sz="1400" b="1" i="0" u="none" strike="noStrike" cap="none">
                <a:solidFill>
                  <a:srgbClr val="00001D"/>
                </a:solidFill>
                <a:latin typeface="Trebuchet MS"/>
                <a:ea typeface="Trebuchet MS"/>
                <a:cs typeface="Trebuchet MS"/>
                <a:sym typeface="Trebuchet MS"/>
              </a:rPr>
            </a:br>
            <a:endParaRPr sz="1400" b="1" i="0" u="none" strike="noStrike" cap="none">
              <a:solidFill>
                <a:srgbClr val="00001D"/>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1D"/>
              </a:buClr>
              <a:buSzPts val="1200"/>
              <a:buFont typeface="Trebuchet MS"/>
              <a:buNone/>
            </a:pPr>
            <a:r>
              <a:rPr lang="en-US" sz="1200" b="0" i="0" u="none" strike="noStrike" cap="none">
                <a:solidFill>
                  <a:srgbClr val="00001D"/>
                </a:solidFill>
                <a:latin typeface="Trebuchet MS"/>
                <a:ea typeface="Trebuchet MS"/>
                <a:cs typeface="Trebuchet MS"/>
                <a:sym typeface="Trebuchet MS"/>
              </a:rPr>
              <a:t>Keep teams working with easy access to the data they need and fast recoverability of deleted files and accounts. </a:t>
            </a:r>
            <a:endParaRPr/>
          </a:p>
        </p:txBody>
      </p:sp>
      <p:sp>
        <p:nvSpPr>
          <p:cNvPr id="199" name="Google Shape;199;p9"/>
          <p:cNvSpPr/>
          <p:nvPr/>
        </p:nvSpPr>
        <p:spPr>
          <a:xfrm>
            <a:off x="6311608" y="1693717"/>
            <a:ext cx="2156115" cy="2156115"/>
          </a:xfrm>
          <a:prstGeom prst="rect">
            <a:avLst/>
          </a:prstGeom>
          <a:solidFill>
            <a:srgbClr val="CFE7F9"/>
          </a:solidFill>
          <a:ln>
            <a:noFill/>
          </a:ln>
        </p:spPr>
        <p:txBody>
          <a:bodyPr spcFirstLastPara="1" wrap="square" lIns="182875" tIns="274300" rIns="182875" bIns="182875" anchor="t" anchorCtr="0">
            <a:noAutofit/>
          </a:bodyPr>
          <a:lstStyle/>
          <a:p>
            <a:pPr marL="0" marR="0" lvl="0" indent="0" algn="ctr" rtl="0">
              <a:lnSpc>
                <a:spcPct val="100000"/>
              </a:lnSpc>
              <a:spcBef>
                <a:spcPts val="0"/>
              </a:spcBef>
              <a:spcAft>
                <a:spcPts val="0"/>
              </a:spcAft>
              <a:buClr>
                <a:srgbClr val="00001D"/>
              </a:buClr>
              <a:buSzPts val="1400"/>
              <a:buFont typeface="Trebuchet MS"/>
              <a:buNone/>
            </a:pPr>
            <a:r>
              <a:rPr lang="en-US" sz="1400" b="1" i="0" u="none" strike="noStrike" cap="none">
                <a:solidFill>
                  <a:srgbClr val="00001D"/>
                </a:solidFill>
                <a:latin typeface="Trebuchet MS"/>
                <a:ea typeface="Trebuchet MS"/>
                <a:cs typeface="Trebuchet MS"/>
                <a:sym typeface="Trebuchet MS"/>
              </a:rPr>
              <a:t>Protect Against    Security Threats</a:t>
            </a:r>
            <a:br>
              <a:rPr lang="en-US" sz="1400" b="1" i="0" u="none" strike="noStrike" cap="none">
                <a:solidFill>
                  <a:srgbClr val="00001D"/>
                </a:solidFill>
                <a:latin typeface="Trebuchet MS"/>
                <a:ea typeface="Trebuchet MS"/>
                <a:cs typeface="Trebuchet MS"/>
                <a:sym typeface="Trebuchet MS"/>
              </a:rPr>
            </a:br>
            <a:endParaRPr sz="1400" b="1" i="0" u="none" strike="noStrike" cap="none">
              <a:solidFill>
                <a:srgbClr val="00001D"/>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1D"/>
              </a:buClr>
              <a:buSzPts val="1200"/>
              <a:buFont typeface="Trebuchet MS"/>
              <a:buNone/>
            </a:pPr>
            <a:r>
              <a:rPr lang="en-US" sz="1200" b="0" i="0" u="none" strike="noStrike" cap="none">
                <a:solidFill>
                  <a:srgbClr val="00001D"/>
                </a:solidFill>
                <a:latin typeface="Trebuchet MS"/>
                <a:ea typeface="Trebuchet MS"/>
                <a:cs typeface="Trebuchet MS"/>
                <a:sym typeface="Trebuchet MS"/>
              </a:rPr>
              <a:t>Safeguard data against ransomware, viruses, malicious deletion or data change, and business email compromise. </a:t>
            </a:r>
            <a:endParaRPr/>
          </a:p>
        </p:txBody>
      </p:sp>
      <p:sp>
        <p:nvSpPr>
          <p:cNvPr id="200" name="Google Shape;200;p9"/>
          <p:cNvSpPr/>
          <p:nvPr/>
        </p:nvSpPr>
        <p:spPr>
          <a:xfrm>
            <a:off x="3722731" y="4107006"/>
            <a:ext cx="2156115" cy="2156115"/>
          </a:xfrm>
          <a:prstGeom prst="rect">
            <a:avLst/>
          </a:prstGeom>
          <a:solidFill>
            <a:srgbClr val="CFE7F9"/>
          </a:solidFill>
          <a:ln>
            <a:noFill/>
          </a:ln>
        </p:spPr>
        <p:txBody>
          <a:bodyPr spcFirstLastPara="1" wrap="square" lIns="182875" tIns="274300" rIns="182875" bIns="182875" anchor="t" anchorCtr="0">
            <a:noAutofit/>
          </a:bodyPr>
          <a:lstStyle/>
          <a:p>
            <a:pPr marL="0" marR="0" lvl="0" indent="0" algn="ctr" rtl="0">
              <a:lnSpc>
                <a:spcPct val="100000"/>
              </a:lnSpc>
              <a:spcBef>
                <a:spcPts val="0"/>
              </a:spcBef>
              <a:spcAft>
                <a:spcPts val="0"/>
              </a:spcAft>
              <a:buClr>
                <a:srgbClr val="00001D"/>
              </a:buClr>
              <a:buSzPts val="1400"/>
              <a:buFont typeface="Trebuchet MS"/>
              <a:buNone/>
            </a:pPr>
            <a:r>
              <a:rPr lang="en-US" sz="1400" b="1" i="0" u="none" strike="noStrike" cap="none">
                <a:solidFill>
                  <a:srgbClr val="00001D"/>
                </a:solidFill>
                <a:latin typeface="Trebuchet MS"/>
                <a:ea typeface="Trebuchet MS"/>
                <a:cs typeface="Trebuchet MS"/>
                <a:sym typeface="Trebuchet MS"/>
              </a:rPr>
              <a:t>Company Information Policy Requirements </a:t>
            </a:r>
            <a:endParaRPr/>
          </a:p>
          <a:p>
            <a:pPr marL="0" marR="0" lvl="0" indent="0" algn="ctr" rtl="0">
              <a:lnSpc>
                <a:spcPct val="100000"/>
              </a:lnSpc>
              <a:spcBef>
                <a:spcPts val="0"/>
              </a:spcBef>
              <a:spcAft>
                <a:spcPts val="0"/>
              </a:spcAft>
              <a:buClr>
                <a:srgbClr val="161616"/>
              </a:buClr>
              <a:buSzPts val="1200"/>
              <a:buFont typeface="Arial"/>
              <a:buNone/>
            </a:pPr>
            <a:endParaRPr sz="1200" b="0" i="0" u="none" strike="noStrike" cap="none">
              <a:solidFill>
                <a:srgbClr val="00001D"/>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1D"/>
              </a:buClr>
              <a:buSzPts val="1200"/>
              <a:buFont typeface="Trebuchet MS"/>
              <a:buNone/>
            </a:pPr>
            <a:r>
              <a:rPr lang="en-US" sz="1200" b="0" i="0" u="none" strike="noStrike" cap="none">
                <a:solidFill>
                  <a:srgbClr val="00001D"/>
                </a:solidFill>
                <a:latin typeface="Trebuchet MS"/>
                <a:ea typeface="Trebuchet MS"/>
                <a:cs typeface="Trebuchet MS"/>
                <a:sym typeface="Trebuchet MS"/>
              </a:rPr>
              <a:t>Make sure your backup policies match your backup program. </a:t>
            </a:r>
            <a:endParaRPr/>
          </a:p>
        </p:txBody>
      </p:sp>
      <p:sp>
        <p:nvSpPr>
          <p:cNvPr id="201" name="Google Shape;201;p9"/>
          <p:cNvSpPr/>
          <p:nvPr/>
        </p:nvSpPr>
        <p:spPr>
          <a:xfrm>
            <a:off x="6311607" y="4107006"/>
            <a:ext cx="2156115" cy="2156115"/>
          </a:xfrm>
          <a:prstGeom prst="rect">
            <a:avLst/>
          </a:prstGeom>
          <a:solidFill>
            <a:srgbClr val="CFE7F9"/>
          </a:solidFill>
          <a:ln>
            <a:noFill/>
          </a:ln>
        </p:spPr>
        <p:txBody>
          <a:bodyPr spcFirstLastPara="1" wrap="square" lIns="182875" tIns="274300" rIns="182875" bIns="182875" anchor="t" anchorCtr="0">
            <a:noAutofit/>
          </a:bodyPr>
          <a:lstStyle/>
          <a:p>
            <a:pPr marL="0" marR="0" lvl="0" indent="0" algn="ctr" rtl="0">
              <a:lnSpc>
                <a:spcPct val="100000"/>
              </a:lnSpc>
              <a:spcBef>
                <a:spcPts val="0"/>
              </a:spcBef>
              <a:spcAft>
                <a:spcPts val="0"/>
              </a:spcAft>
              <a:buClr>
                <a:srgbClr val="00001D"/>
              </a:buClr>
              <a:buSzPts val="1400"/>
              <a:buFont typeface="Trebuchet MS"/>
              <a:buNone/>
            </a:pPr>
            <a:r>
              <a:rPr lang="en-US" sz="1400" b="1" i="0" u="none" strike="noStrike" cap="none">
                <a:solidFill>
                  <a:srgbClr val="00001D"/>
                </a:solidFill>
                <a:latin typeface="Trebuchet MS"/>
                <a:ea typeface="Trebuchet MS"/>
                <a:cs typeface="Trebuchet MS"/>
                <a:sym typeface="Trebuchet MS"/>
              </a:rPr>
              <a:t>Regulatory and Compliance</a:t>
            </a:r>
            <a:endParaRPr/>
          </a:p>
          <a:p>
            <a:pPr marL="0" marR="0" lvl="0" indent="0" algn="ctr" rtl="0">
              <a:lnSpc>
                <a:spcPct val="100000"/>
              </a:lnSpc>
              <a:spcBef>
                <a:spcPts val="0"/>
              </a:spcBef>
              <a:spcAft>
                <a:spcPts val="0"/>
              </a:spcAft>
              <a:buClr>
                <a:srgbClr val="161616"/>
              </a:buClr>
              <a:buSzPts val="1200"/>
              <a:buFont typeface="Arial"/>
              <a:buNone/>
            </a:pPr>
            <a:endParaRPr sz="1200" b="0" i="0" u="none" strike="noStrike" cap="none">
              <a:solidFill>
                <a:srgbClr val="00001D"/>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1D"/>
              </a:buClr>
              <a:buSzPts val="1200"/>
              <a:buFont typeface="Trebuchet MS"/>
              <a:buNone/>
            </a:pPr>
            <a:r>
              <a:rPr lang="en-US" sz="1200" b="0" i="0" u="none" strike="noStrike" cap="none">
                <a:solidFill>
                  <a:srgbClr val="00001D"/>
                </a:solidFill>
                <a:latin typeface="Trebuchet MS"/>
                <a:ea typeface="Trebuchet MS"/>
                <a:cs typeface="Trebuchet MS"/>
                <a:sym typeface="Trebuchet MS"/>
              </a:rPr>
              <a:t>Keep data to meet audit and regulatory requirements. </a:t>
            </a:r>
            <a:endParaRPr/>
          </a:p>
        </p:txBody>
      </p:sp>
      <p:sp>
        <p:nvSpPr>
          <p:cNvPr id="202" name="Google Shape;202;p9"/>
          <p:cNvSpPr/>
          <p:nvPr/>
        </p:nvSpPr>
        <p:spPr>
          <a:xfrm>
            <a:off x="8900483" y="4107006"/>
            <a:ext cx="2156115" cy="2156115"/>
          </a:xfrm>
          <a:prstGeom prst="rect">
            <a:avLst/>
          </a:prstGeom>
          <a:solidFill>
            <a:srgbClr val="CFE7F9"/>
          </a:solidFill>
          <a:ln>
            <a:noFill/>
          </a:ln>
        </p:spPr>
        <p:txBody>
          <a:bodyPr spcFirstLastPara="1" wrap="square" lIns="182875" tIns="274300" rIns="182875" bIns="182875" anchor="t" anchorCtr="0">
            <a:noAutofit/>
          </a:bodyPr>
          <a:lstStyle/>
          <a:p>
            <a:pPr marL="0" marR="0" lvl="0" indent="0" algn="ctr" rtl="0">
              <a:lnSpc>
                <a:spcPct val="100000"/>
              </a:lnSpc>
              <a:spcBef>
                <a:spcPts val="0"/>
              </a:spcBef>
              <a:spcAft>
                <a:spcPts val="0"/>
              </a:spcAft>
              <a:buClr>
                <a:srgbClr val="00001D"/>
              </a:buClr>
              <a:buSzPts val="1400"/>
              <a:buFont typeface="Trebuchet MS"/>
              <a:buNone/>
            </a:pPr>
            <a:r>
              <a:rPr lang="en-US" sz="1400" b="1" i="0" u="none" strike="noStrike" cap="none">
                <a:solidFill>
                  <a:srgbClr val="00001D"/>
                </a:solidFill>
                <a:latin typeface="Trebuchet MS"/>
                <a:ea typeface="Trebuchet MS"/>
                <a:cs typeface="Trebuchet MS"/>
                <a:sym typeface="Trebuchet MS"/>
              </a:rPr>
              <a:t>Legal             Defense</a:t>
            </a:r>
            <a:endParaRPr/>
          </a:p>
          <a:p>
            <a:pPr marL="0" marR="0" lvl="0" indent="0" algn="ctr" rtl="0">
              <a:lnSpc>
                <a:spcPct val="100000"/>
              </a:lnSpc>
              <a:spcBef>
                <a:spcPts val="0"/>
              </a:spcBef>
              <a:spcAft>
                <a:spcPts val="0"/>
              </a:spcAft>
              <a:buClr>
                <a:srgbClr val="161616"/>
              </a:buClr>
              <a:buSzPts val="1200"/>
              <a:buFont typeface="Arial"/>
              <a:buNone/>
            </a:pPr>
            <a:endParaRPr sz="1200" b="0" i="0" u="none" strike="noStrike" cap="none">
              <a:solidFill>
                <a:srgbClr val="00001D"/>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1D"/>
              </a:buClr>
              <a:buSzPts val="1200"/>
              <a:buFont typeface="Trebuchet MS"/>
              <a:buNone/>
            </a:pPr>
            <a:r>
              <a:rPr lang="en-US" sz="1200" b="0" i="0" u="none" strike="noStrike" cap="none">
                <a:solidFill>
                  <a:srgbClr val="00001D"/>
                </a:solidFill>
                <a:latin typeface="Trebuchet MS"/>
                <a:ea typeface="Trebuchet MS"/>
                <a:cs typeface="Trebuchet MS"/>
                <a:sym typeface="Trebuchet MS"/>
              </a:rPr>
              <a:t>Maintain the data you need to defend your business against lawsuits. </a:t>
            </a:r>
            <a:endParaRPr/>
          </a:p>
        </p:txBody>
      </p:sp>
      <p:grpSp>
        <p:nvGrpSpPr>
          <p:cNvPr id="203" name="Google Shape;203;p9"/>
          <p:cNvGrpSpPr/>
          <p:nvPr/>
        </p:nvGrpSpPr>
        <p:grpSpPr>
          <a:xfrm>
            <a:off x="8900483" y="1693718"/>
            <a:ext cx="2156115" cy="1755722"/>
            <a:chOff x="743206" y="2993263"/>
            <a:chExt cx="2156115" cy="1755722"/>
          </a:xfrm>
        </p:grpSpPr>
        <p:sp>
          <p:nvSpPr>
            <p:cNvPr id="204" name="Google Shape;204;p9"/>
            <p:cNvSpPr txBox="1"/>
            <p:nvPr/>
          </p:nvSpPr>
          <p:spPr>
            <a:xfrm>
              <a:off x="743206" y="2993263"/>
              <a:ext cx="2156115" cy="1658464"/>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0001D"/>
                </a:buClr>
                <a:buSzPts val="1300"/>
                <a:buFont typeface="Arial"/>
                <a:buNone/>
              </a:pPr>
              <a:r>
                <a:rPr lang="en-US" sz="1300" b="1" i="0" u="none" strike="noStrike" cap="none">
                  <a:solidFill>
                    <a:srgbClr val="00001D"/>
                  </a:solidFill>
                  <a:latin typeface="Trebuchet MS"/>
                  <a:ea typeface="Trebuchet MS"/>
                  <a:cs typeface="Trebuchet MS"/>
                  <a:sym typeface="Trebuchet MS"/>
                </a:rPr>
                <a:t>Get Backup for Microsoft 365, the solution that will grow with your:</a:t>
              </a:r>
              <a:endParaRPr/>
            </a:p>
            <a:p>
              <a:pPr marL="285750" marR="0" lvl="0" indent="-285750" algn="l" rtl="0">
                <a:lnSpc>
                  <a:spcPct val="90000"/>
                </a:lnSpc>
                <a:spcBef>
                  <a:spcPts val="1000"/>
                </a:spcBef>
                <a:spcAft>
                  <a:spcPts val="0"/>
                </a:spcAft>
                <a:buClr>
                  <a:srgbClr val="00001D"/>
                </a:buClr>
                <a:buSzPts val="1300"/>
                <a:buFont typeface="Arial"/>
                <a:buChar char="•"/>
              </a:pPr>
              <a:r>
                <a:rPr lang="en-US" sz="1300" b="0" i="0" u="none" strike="noStrike" cap="none">
                  <a:solidFill>
                    <a:srgbClr val="00001D"/>
                  </a:solidFill>
                  <a:latin typeface="Trebuchet MS"/>
                  <a:ea typeface="Trebuchet MS"/>
                  <a:cs typeface="Trebuchet MS"/>
                  <a:sym typeface="Trebuchet MS"/>
                </a:rPr>
                <a:t>Workforce</a:t>
              </a:r>
              <a:endParaRPr/>
            </a:p>
            <a:p>
              <a:pPr marL="285750" marR="0" lvl="0" indent="-285750" algn="l" rtl="0">
                <a:lnSpc>
                  <a:spcPct val="90000"/>
                </a:lnSpc>
                <a:spcBef>
                  <a:spcPts val="1000"/>
                </a:spcBef>
                <a:spcAft>
                  <a:spcPts val="0"/>
                </a:spcAft>
                <a:buClr>
                  <a:srgbClr val="00001D"/>
                </a:buClr>
                <a:buSzPts val="1300"/>
                <a:buFont typeface="Arial"/>
                <a:buChar char="•"/>
              </a:pPr>
              <a:r>
                <a:rPr lang="en-US" sz="1300" b="0" i="0" u="none" strike="noStrike" cap="none">
                  <a:solidFill>
                    <a:srgbClr val="00001D"/>
                  </a:solidFill>
                  <a:latin typeface="Trebuchet MS"/>
                  <a:ea typeface="Trebuchet MS"/>
                  <a:cs typeface="Trebuchet MS"/>
                  <a:sym typeface="Trebuchet MS"/>
                </a:rPr>
                <a:t>Business</a:t>
              </a:r>
              <a:endParaRPr/>
            </a:p>
            <a:p>
              <a:pPr marL="285750" marR="0" lvl="0" indent="-285750" algn="l" rtl="0">
                <a:lnSpc>
                  <a:spcPct val="90000"/>
                </a:lnSpc>
                <a:spcBef>
                  <a:spcPts val="1000"/>
                </a:spcBef>
                <a:spcAft>
                  <a:spcPts val="0"/>
                </a:spcAft>
                <a:buClr>
                  <a:srgbClr val="00001D"/>
                </a:buClr>
                <a:buSzPts val="1300"/>
                <a:buFont typeface="Arial"/>
                <a:buChar char="•"/>
              </a:pPr>
              <a:r>
                <a:rPr lang="en-US" sz="1300" b="0" i="0" u="none" strike="noStrike" cap="none">
                  <a:solidFill>
                    <a:srgbClr val="00001D"/>
                  </a:solidFill>
                  <a:latin typeface="Trebuchet MS"/>
                  <a:ea typeface="Trebuchet MS"/>
                  <a:cs typeface="Trebuchet MS"/>
                  <a:sym typeface="Trebuchet MS"/>
                </a:rPr>
                <a:t>Data</a:t>
              </a:r>
              <a:endParaRPr/>
            </a:p>
            <a:p>
              <a:pPr marL="285750" marR="0" lvl="0" indent="-285750" algn="l" rtl="0">
                <a:lnSpc>
                  <a:spcPct val="90000"/>
                </a:lnSpc>
                <a:spcBef>
                  <a:spcPts val="1000"/>
                </a:spcBef>
                <a:spcAft>
                  <a:spcPts val="0"/>
                </a:spcAft>
                <a:buClr>
                  <a:srgbClr val="00001D"/>
                </a:buClr>
                <a:buSzPts val="1300"/>
                <a:buFont typeface="Arial"/>
                <a:buChar char="•"/>
              </a:pPr>
              <a:r>
                <a:rPr lang="en-US" sz="1300" b="0" i="0" u="none" strike="noStrike" cap="none">
                  <a:solidFill>
                    <a:srgbClr val="00001D"/>
                  </a:solidFill>
                  <a:latin typeface="Trebuchet MS"/>
                  <a:ea typeface="Trebuchet MS"/>
                  <a:cs typeface="Trebuchet MS"/>
                  <a:sym typeface="Trebuchet MS"/>
                </a:rPr>
                <a:t>Regulatory needs</a:t>
              </a:r>
              <a:endParaRPr/>
            </a:p>
          </p:txBody>
        </p:sp>
        <p:pic>
          <p:nvPicPr>
            <p:cNvPr id="205" name="Google Shape;205;p9"/>
            <p:cNvPicPr preferRelativeResize="0"/>
            <p:nvPr/>
          </p:nvPicPr>
          <p:blipFill rotWithShape="1">
            <a:blip r:embed="rId3">
              <a:alphaModFix/>
            </a:blip>
            <a:srcRect/>
            <a:stretch/>
          </p:blipFill>
          <p:spPr>
            <a:xfrm>
              <a:off x="826358" y="3706225"/>
              <a:ext cx="183292" cy="122195"/>
            </a:xfrm>
            <a:prstGeom prst="rect">
              <a:avLst/>
            </a:prstGeom>
            <a:noFill/>
            <a:ln>
              <a:noFill/>
            </a:ln>
          </p:spPr>
        </p:pic>
        <p:pic>
          <p:nvPicPr>
            <p:cNvPr id="206" name="Google Shape;206;p9"/>
            <p:cNvPicPr preferRelativeResize="0"/>
            <p:nvPr/>
          </p:nvPicPr>
          <p:blipFill rotWithShape="1">
            <a:blip r:embed="rId3">
              <a:alphaModFix/>
            </a:blip>
            <a:srcRect/>
            <a:stretch/>
          </p:blipFill>
          <p:spPr>
            <a:xfrm>
              <a:off x="826358" y="4014200"/>
              <a:ext cx="183292" cy="122195"/>
            </a:xfrm>
            <a:prstGeom prst="rect">
              <a:avLst/>
            </a:prstGeom>
            <a:noFill/>
            <a:ln>
              <a:noFill/>
            </a:ln>
          </p:spPr>
        </p:pic>
        <p:pic>
          <p:nvPicPr>
            <p:cNvPr id="207" name="Google Shape;207;p9"/>
            <p:cNvPicPr preferRelativeResize="0"/>
            <p:nvPr/>
          </p:nvPicPr>
          <p:blipFill rotWithShape="1">
            <a:blip r:embed="rId3">
              <a:alphaModFix/>
            </a:blip>
            <a:srcRect/>
            <a:stretch/>
          </p:blipFill>
          <p:spPr>
            <a:xfrm>
              <a:off x="826358" y="4322175"/>
              <a:ext cx="183292" cy="122195"/>
            </a:xfrm>
            <a:prstGeom prst="rect">
              <a:avLst/>
            </a:prstGeom>
            <a:noFill/>
            <a:ln>
              <a:noFill/>
            </a:ln>
          </p:spPr>
        </p:pic>
        <p:pic>
          <p:nvPicPr>
            <p:cNvPr id="208" name="Google Shape;208;p9"/>
            <p:cNvPicPr preferRelativeResize="0"/>
            <p:nvPr/>
          </p:nvPicPr>
          <p:blipFill rotWithShape="1">
            <a:blip r:embed="rId3">
              <a:alphaModFix/>
            </a:blip>
            <a:srcRect/>
            <a:stretch/>
          </p:blipFill>
          <p:spPr>
            <a:xfrm>
              <a:off x="826358" y="4626790"/>
              <a:ext cx="183292" cy="122195"/>
            </a:xfrm>
            <a:prstGeom prst="rect">
              <a:avLst/>
            </a:prstGeom>
            <a:noFill/>
            <a:ln>
              <a:noFill/>
            </a:ln>
          </p:spPr>
        </p:pic>
      </p:grpSp>
    </p:spTree>
  </p:cSld>
  <p:clrMapOvr>
    <a:masterClrMapping/>
  </p:clrMapOvr>
</p:sld>
</file>

<file path=ppt/theme/theme1.xml><?xml version="1.0" encoding="utf-8"?>
<a:theme xmlns:a="http://schemas.openxmlformats.org/drawingml/2006/main" name="SolarWinds_Template">
  <a:themeElements>
    <a:clrScheme name="Custom 4">
      <a:dk1>
        <a:srgbClr val="282828"/>
      </a:dk1>
      <a:lt1>
        <a:srgbClr val="FFFFFF"/>
      </a:lt1>
      <a:dk2>
        <a:srgbClr val="C8C8C8"/>
      </a:dk2>
      <a:lt2>
        <a:srgbClr val="434344"/>
      </a:lt2>
      <a:accent1>
        <a:srgbClr val="004586"/>
      </a:accent1>
      <a:accent2>
        <a:srgbClr val="04C8D6"/>
      </a:accent2>
      <a:accent3>
        <a:srgbClr val="B2D65A"/>
      </a:accent3>
      <a:accent4>
        <a:srgbClr val="434344"/>
      </a:accent4>
      <a:accent5>
        <a:srgbClr val="F99D1C"/>
      </a:accent5>
      <a:accent6>
        <a:srgbClr val="F5E04A"/>
      </a:accent6>
      <a:hlink>
        <a:srgbClr val="04C8D6"/>
      </a:hlink>
      <a:folHlink>
        <a:srgbClr val="04C8D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olarWinds_Template">
  <a:themeElements>
    <a:clrScheme name="SolarWinds_Template">
      <a:dk1>
        <a:srgbClr val="000000"/>
      </a:dk1>
      <a:lt1>
        <a:srgbClr val="FFFFFF"/>
      </a:lt1>
      <a:dk2>
        <a:srgbClr val="A7A7A7"/>
      </a:dk2>
      <a:lt2>
        <a:srgbClr val="535353"/>
      </a:lt2>
      <a:accent1>
        <a:srgbClr val="359AC0"/>
      </a:accent1>
      <a:accent2>
        <a:srgbClr val="F99D1C"/>
      </a:accent2>
      <a:accent3>
        <a:srgbClr val="94BD51"/>
      </a:accent3>
      <a:accent4>
        <a:srgbClr val="666666"/>
      </a:accent4>
      <a:accent5>
        <a:srgbClr val="BFC7C4"/>
      </a:accent5>
      <a:accent6>
        <a:srgbClr val="CD502F"/>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B9D587A55811B48B883EB25D6065F8C" ma:contentTypeVersion="16" ma:contentTypeDescription="Create a new document." ma:contentTypeScope="" ma:versionID="5c9a026399de3ec67bbe64fb7a675449">
  <xsd:schema xmlns:xsd="http://www.w3.org/2001/XMLSchema" xmlns:xs="http://www.w3.org/2001/XMLSchema" xmlns:p="http://schemas.microsoft.com/office/2006/metadata/properties" xmlns:ns2="76d226e7-5c6a-4551-8316-6176c084d0c5" xmlns:ns3="efdf0e9a-ac96-47fd-8005-21b12a3917ec" targetNamespace="http://schemas.microsoft.com/office/2006/metadata/properties" ma:root="true" ma:fieldsID="d378310c2dcd0091c80f767a4a2176e0" ns2:_="" ns3:_="">
    <xsd:import namespace="76d226e7-5c6a-4551-8316-6176c084d0c5"/>
    <xsd:import namespace="efdf0e9a-ac96-47fd-8005-21b12a3917e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d226e7-5c6a-4551-8316-6176c084d0c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830d2c82-e64f-43d4-ad17-f8b94196b75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fdf0e9a-ac96-47fd-8005-21b12a3917ec"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1620a56d-a919-4c58-b8d4-e1344c285868}" ma:internalName="TaxCatchAll" ma:showField="CatchAllData" ma:web="efdf0e9a-ac96-47fd-8005-21b12a3917e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FF0E590-3D25-4ECC-A8CB-454B31D32F00}">
  <ds:schemaRefs>
    <ds:schemaRef ds:uri="http://schemas.microsoft.com/sharepoint/v3/contenttype/forms"/>
  </ds:schemaRefs>
</ds:datastoreItem>
</file>

<file path=customXml/itemProps2.xml><?xml version="1.0" encoding="utf-8"?>
<ds:datastoreItem xmlns:ds="http://schemas.openxmlformats.org/officeDocument/2006/customXml" ds:itemID="{17A856B3-C5CE-4EF8-99E0-DBB6D2C330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d226e7-5c6a-4551-8316-6176c084d0c5"/>
    <ds:schemaRef ds:uri="efdf0e9a-ac96-47fd-8005-21b12a3917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235</TotalTime>
  <Words>1325</Words>
  <Application>Microsoft Office PowerPoint</Application>
  <PresentationFormat>Widescreen</PresentationFormat>
  <Paragraphs>189</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Trebuchet MS</vt:lpstr>
      <vt:lpstr>SolarWinds_Template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Tabron, Brittney</dc:creator>
  <cp:lastModifiedBy>Valerie Green</cp:lastModifiedBy>
  <cp:revision>1</cp:revision>
  <dcterms:created xsi:type="dcterms:W3CDTF">2019-09-04T18:16:32Z</dcterms:created>
  <dcterms:modified xsi:type="dcterms:W3CDTF">2024-10-16T21:06:03Z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0x010100E82F5E510082144195E7A7BD33E3BCE1</vt:lpwstr>
  </property>
</Properties>
</file>